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charts/chart2.xml" ContentType="application/vnd.openxmlformats-officedocument.drawingml.chart+xml"/>
  <Override PartName="/ppt/theme/themeOverride2.xml" ContentType="application/vnd.openxmlformats-officedocument.themeOverride+xml"/>
  <Override PartName="/ppt/charts/chart3.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xml" ContentType="application/vnd.openxmlformats-officedocument.presentationml.notesSlide+xml"/>
  <Override PartName="/ppt/charts/chart4.xml" ContentType="application/vnd.openxmlformats-officedocument.drawingml.chart+xml"/>
  <Override PartName="/ppt/charts/style2.xml" ContentType="application/vnd.ms-office.chartstyle+xml"/>
  <Override PartName="/ppt/charts/colors2.xml" ContentType="application/vnd.ms-office.chartcolorstyle+xml"/>
  <Override PartName="/ppt/charts/chart5.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3.xml" ContentType="application/vnd.openxmlformats-officedocument.presentationml.notesSlide+xml"/>
  <Override PartName="/ppt/charts/chart6.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4.xml" ContentType="application/vnd.openxmlformats-officedocument.presentationml.notesSlide+xml"/>
  <Override PartName="/ppt/notesSlides/notesSlide5.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Lst>
  <p:notesMasterIdLst>
    <p:notesMasterId r:id="rId18"/>
  </p:notesMasterIdLst>
  <p:sldIdLst>
    <p:sldId id="256" r:id="rId3"/>
    <p:sldId id="348" r:id="rId4"/>
    <p:sldId id="349" r:id="rId5"/>
    <p:sldId id="347" r:id="rId6"/>
    <p:sldId id="260" r:id="rId7"/>
    <p:sldId id="257" r:id="rId8"/>
    <p:sldId id="345" r:id="rId9"/>
    <p:sldId id="351" r:id="rId10"/>
    <p:sldId id="341" r:id="rId11"/>
    <p:sldId id="350" r:id="rId12"/>
    <p:sldId id="326" r:id="rId13"/>
    <p:sldId id="264" r:id="rId14"/>
    <p:sldId id="258" r:id="rId15"/>
    <p:sldId id="333" r:id="rId16"/>
    <p:sldId id="261"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BFDF306-BD60-DD06-FC8C-0F99FD330AE8}" name="Wray-Gordon, Floris Rosalyn (CDC/GHC/DGHT) (CTR)" initials="WGFR((" userId="S::kvf5@cdc.gov::cc1fc273-d38a-468c-8d8f-ec8d7b7cfd5a" providerId="AD"/>
  <p188:author id="{C9FE33AC-04E9-095A-41D7-CE03EF36BB35}" name="Janet Neil" initials="JN" userId="8ff0a032b9682901"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CCFF"/>
    <a:srgbClr val="33CC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7314" autoAdjust="0"/>
  </p:normalViewPr>
  <p:slideViewPr>
    <p:cSldViewPr snapToGrid="0">
      <p:cViewPr>
        <p:scale>
          <a:sx n="58" d="100"/>
          <a:sy n="58" d="100"/>
        </p:scale>
        <p:origin x="988" y="48"/>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23" Type="http://schemas.microsoft.com/office/2018/10/relationships/authors" Target="authors.xml"/><Relationship Id="rId10" Type="http://schemas.openxmlformats.org/officeDocument/2006/relationships/slide" Target="slides/slide8.xml"/><Relationship Id="rId19"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2" Type="http://schemas.openxmlformats.org/officeDocument/2006/relationships/oleObject" Target="../embeddings/oleObject1.bin"/><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2" Type="http://schemas.openxmlformats.org/officeDocument/2006/relationships/oleObject" Target="../embeddings/oleObject2.bin"/><Relationship Id="rId1" Type="http://schemas.openxmlformats.org/officeDocument/2006/relationships/themeOverride" Target="../theme/themeOverride2.xml"/></Relationships>
</file>

<file path=ppt/charts/_rels/chart3.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xml"/><Relationship Id="rId1" Type="http://schemas.microsoft.com/office/2011/relationships/chartStyle" Target="style1.xml"/></Relationships>
</file>

<file path=ppt/charts/_rels/chart4.xml.rels><?xml version="1.0" encoding="UTF-8" standalone="yes"?>
<Relationships xmlns="http://schemas.openxmlformats.org/package/2006/relationships"><Relationship Id="rId3" Type="http://schemas.openxmlformats.org/officeDocument/2006/relationships/oleObject" Target="https://d.docs.live.net/220e4ec65a894f12/Desktop/RTCQII%20presentation%20graphs.xlsx" TargetMode="External"/><Relationship Id="rId2" Type="http://schemas.microsoft.com/office/2011/relationships/chartColorStyle" Target="colors2.xml"/><Relationship Id="rId1" Type="http://schemas.microsoft.com/office/2011/relationships/chartStyle" Target="style2.xml"/></Relationships>
</file>

<file path=ppt/charts/_rels/chart5.xml.rels><?xml version="1.0" encoding="UTF-8" standalone="yes"?>
<Relationships xmlns="http://schemas.openxmlformats.org/package/2006/relationships"><Relationship Id="rId3" Type="http://schemas.openxmlformats.org/officeDocument/2006/relationships/oleObject" Target="../embeddings/oleObject3.bin"/><Relationship Id="rId2" Type="http://schemas.microsoft.com/office/2011/relationships/chartColorStyle" Target="colors3.xml"/><Relationship Id="rId1" Type="http://schemas.microsoft.com/office/2011/relationships/chartStyle" Target="style3.xml"/></Relationships>
</file>

<file path=ppt/charts/_rels/chart6.xml.rels><?xml version="1.0" encoding="UTF-8" standalone="yes"?>
<Relationships xmlns="http://schemas.openxmlformats.org/package/2006/relationships"><Relationship Id="rId3" Type="http://schemas.openxmlformats.org/officeDocument/2006/relationships/oleObject" Target="https://d.docs.live.net/220e4ec65a894f12/Desktop/RTCQII%20presentation%20graphs.xlsx" TargetMode="External"/><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a:pPr>
            <a:r>
              <a:rPr lang="en-US" sz="1400" b="0" dirty="0"/>
              <a:t>Percentage of Staff cadres conducting</a:t>
            </a:r>
            <a:r>
              <a:rPr lang="en-US" sz="1400" b="0" baseline="0" dirty="0"/>
              <a:t> testing </a:t>
            </a:r>
            <a:endParaRPr lang="en-US" sz="1400" b="0" dirty="0"/>
          </a:p>
        </c:rich>
      </c:tx>
      <c:overlay val="0"/>
    </c:title>
    <c:autoTitleDeleted val="0"/>
    <c:plotArea>
      <c:layout/>
      <c:pieChart>
        <c:varyColors val="1"/>
        <c:ser>
          <c:idx val="0"/>
          <c:order val="0"/>
          <c:tx>
            <c:strRef>
              <c:f>PT!$A$36</c:f>
              <c:strCache>
                <c:ptCount val="1"/>
                <c:pt idx="0">
                  <c:v>Baseline</c:v>
                </c:pt>
              </c:strCache>
            </c:strRef>
          </c:tx>
          <c:dLbls>
            <c:spPr>
              <a:noFill/>
              <a:ln>
                <a:noFill/>
              </a:ln>
              <a:effectLst/>
            </c:spPr>
            <c:showLegendKey val="0"/>
            <c:showVal val="1"/>
            <c:showCatName val="0"/>
            <c:showSerName val="0"/>
            <c:showPercent val="0"/>
            <c:showBubbleSize val="0"/>
            <c:showLeaderLines val="1"/>
            <c:extLst>
              <c:ext xmlns:c15="http://schemas.microsoft.com/office/drawing/2012/chart" uri="{CE6537A1-D6FC-4f65-9D91-7224C49458BB}"/>
            </c:extLst>
          </c:dLbls>
          <c:cat>
            <c:multiLvlStrRef>
              <c:f>PT!$B$34:$F$35</c:f>
              <c:multiLvlStrCache>
                <c:ptCount val="5"/>
                <c:lvl>
                  <c:pt idx="0">
                    <c:v>Counselor</c:v>
                  </c:pt>
                  <c:pt idx="1">
                    <c:v>Midewife/ Nurse</c:v>
                  </c:pt>
                  <c:pt idx="2">
                    <c:v>Doctor</c:v>
                  </c:pt>
                  <c:pt idx="3">
                    <c:v>Lab tech/LTA</c:v>
                  </c:pt>
                  <c:pt idx="4">
                    <c:v>Other</c:v>
                  </c:pt>
                </c:lvl>
                <c:lvl>
                  <c:pt idx="0">
                    <c:v>Percent of providers</c:v>
                  </c:pt>
                </c:lvl>
              </c:multiLvlStrCache>
            </c:multiLvlStrRef>
          </c:cat>
          <c:val>
            <c:numRef>
              <c:f>PT!$B$36:$F$36</c:f>
              <c:numCache>
                <c:formatCode>General</c:formatCode>
                <c:ptCount val="5"/>
                <c:pt idx="0">
                  <c:v>6</c:v>
                </c:pt>
                <c:pt idx="1">
                  <c:v>2</c:v>
                </c:pt>
                <c:pt idx="2">
                  <c:v>2</c:v>
                </c:pt>
                <c:pt idx="3">
                  <c:v>90</c:v>
                </c:pt>
              </c:numCache>
            </c:numRef>
          </c:val>
          <c:extLst>
            <c:ext xmlns:c16="http://schemas.microsoft.com/office/drawing/2014/chart" uri="{C3380CC4-5D6E-409C-BE32-E72D297353CC}">
              <c16:uniqueId val="{00000000-0073-4F7E-950E-5902E787B426}"/>
            </c:ext>
          </c:extLst>
        </c:ser>
        <c:dLbls>
          <c:showLegendKey val="0"/>
          <c:showVal val="0"/>
          <c:showCatName val="0"/>
          <c:showSerName val="0"/>
          <c:showPercent val="0"/>
          <c:showBubbleSize val="0"/>
          <c:showLeaderLines val="1"/>
        </c:dLbls>
        <c:firstSliceAng val="0"/>
      </c:pieChart>
    </c:plotArea>
    <c:legend>
      <c:legendPos val="r"/>
      <c:layout>
        <c:manualLayout>
          <c:xMode val="edge"/>
          <c:yMode val="edge"/>
          <c:x val="0.61094176641824538"/>
          <c:y val="0.18061661326624182"/>
          <c:w val="0.38651104337323394"/>
          <c:h val="0.80113568521735601"/>
        </c:manualLayout>
      </c:layout>
      <c:overlay val="0"/>
    </c:legend>
    <c:plotVisOnly val="1"/>
    <c:dispBlanksAs val="gap"/>
    <c:showDLblsOverMax val="0"/>
  </c:chart>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a:pPr>
            <a:r>
              <a:rPr lang="en-US"/>
              <a:t>Monitoring</a:t>
            </a:r>
            <a:r>
              <a:rPr lang="en-US" baseline="0"/>
              <a:t> and Evaluation at Site Level (N=13)</a:t>
            </a:r>
            <a:endParaRPr lang="en-US"/>
          </a:p>
        </c:rich>
      </c:tx>
      <c:layout>
        <c:manualLayout>
          <c:xMode val="edge"/>
          <c:yMode val="edge"/>
          <c:x val="0.12524564237162661"/>
          <c:y val="0"/>
        </c:manualLayout>
      </c:layout>
      <c:overlay val="0"/>
    </c:title>
    <c:autoTitleDeleted val="0"/>
    <c:plotArea>
      <c:layout>
        <c:manualLayout>
          <c:layoutTarget val="inner"/>
          <c:xMode val="edge"/>
          <c:yMode val="edge"/>
          <c:x val="0.32669130001928171"/>
          <c:y val="0.23917715038270876"/>
          <c:w val="0.47228936712745989"/>
          <c:h val="0.66712803950215316"/>
        </c:manualLayout>
      </c:layout>
      <c:barChart>
        <c:barDir val="bar"/>
        <c:grouping val="clustered"/>
        <c:varyColors val="0"/>
        <c:ser>
          <c:idx val="0"/>
          <c:order val="0"/>
          <c:tx>
            <c:strRef>
              <c:f>'Summary Chart'!$C$4</c:f>
              <c:strCache>
                <c:ptCount val="1"/>
                <c:pt idx="0">
                  <c:v>Does not exist (0)</c:v>
                </c:pt>
              </c:strCache>
            </c:strRef>
          </c:tx>
          <c:spPr>
            <a:solidFill>
              <a:srgbClr val="FF0000"/>
            </a:solidFill>
            <a:ln>
              <a:solidFill>
                <a:schemeClr val="bg1"/>
              </a:solidFill>
            </a:ln>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'Summary Chart'!$D$3:$G$3</c:f>
              <c:strCache>
                <c:ptCount val="4"/>
                <c:pt idx="0">
                  <c:v>Support from Ministry of Health</c:v>
                </c:pt>
                <c:pt idx="1">
                  <c:v>HR Development Training and Certification </c:v>
                </c:pt>
                <c:pt idx="2">
                  <c:v>Proficiency Testing Programs</c:v>
                </c:pt>
                <c:pt idx="3">
                  <c:v>Standardized HTC Register</c:v>
                </c:pt>
              </c:strCache>
            </c:strRef>
          </c:cat>
          <c:val>
            <c:numRef>
              <c:f>'Summary Chart'!$D$4:$G$4</c:f>
              <c:numCache>
                <c:formatCode>0%</c:formatCode>
                <c:ptCount val="4"/>
                <c:pt idx="0">
                  <c:v>0.11538461538461539</c:v>
                </c:pt>
                <c:pt idx="1">
                  <c:v>0.67692307692307685</c:v>
                </c:pt>
                <c:pt idx="2">
                  <c:v>0.30769230769230771</c:v>
                </c:pt>
                <c:pt idx="3">
                  <c:v>0.66666666666666663</c:v>
                </c:pt>
              </c:numCache>
            </c:numRef>
          </c:val>
          <c:extLst>
            <c:ext xmlns:c16="http://schemas.microsoft.com/office/drawing/2014/chart" uri="{C3380CC4-5D6E-409C-BE32-E72D297353CC}">
              <c16:uniqueId val="{00000000-B3F0-40FC-94BF-5E3E9FC26DBD}"/>
            </c:ext>
          </c:extLst>
        </c:ser>
        <c:ser>
          <c:idx val="1"/>
          <c:order val="1"/>
          <c:tx>
            <c:strRef>
              <c:f>'Summary Chart'!$C$5</c:f>
              <c:strCache>
                <c:ptCount val="1"/>
                <c:pt idx="0">
                  <c:v>In-development (1) </c:v>
                </c:pt>
              </c:strCache>
            </c:strRef>
          </c:tx>
          <c:spPr>
            <a:solidFill>
              <a:srgbClr val="FFFF00"/>
            </a:solidFill>
            <a:ln>
              <a:solidFill>
                <a:schemeClr val="bg1"/>
              </a:solidFill>
            </a:ln>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'Summary Chart'!$D$3:$G$3</c:f>
              <c:strCache>
                <c:ptCount val="4"/>
                <c:pt idx="0">
                  <c:v>Support from Ministry of Health</c:v>
                </c:pt>
                <c:pt idx="1">
                  <c:v>HR Development Training and Certification </c:v>
                </c:pt>
                <c:pt idx="2">
                  <c:v>Proficiency Testing Programs</c:v>
                </c:pt>
                <c:pt idx="3">
                  <c:v>Standardized HTC Register</c:v>
                </c:pt>
              </c:strCache>
            </c:strRef>
          </c:cat>
          <c:val>
            <c:numRef>
              <c:f>'Summary Chart'!$D$5:$G$5</c:f>
              <c:numCache>
                <c:formatCode>0%</c:formatCode>
                <c:ptCount val="4"/>
                <c:pt idx="0">
                  <c:v>7.6923076923076927E-2</c:v>
                </c:pt>
                <c:pt idx="1">
                  <c:v>6.1538461538461535E-2</c:v>
                </c:pt>
                <c:pt idx="2">
                  <c:v>6.4102564102564111E-2</c:v>
                </c:pt>
                <c:pt idx="3">
                  <c:v>0.15384615384615385</c:v>
                </c:pt>
              </c:numCache>
            </c:numRef>
          </c:val>
          <c:extLst>
            <c:ext xmlns:c16="http://schemas.microsoft.com/office/drawing/2014/chart" uri="{C3380CC4-5D6E-409C-BE32-E72D297353CC}">
              <c16:uniqueId val="{00000001-B3F0-40FC-94BF-5E3E9FC26DBD}"/>
            </c:ext>
          </c:extLst>
        </c:ser>
        <c:ser>
          <c:idx val="2"/>
          <c:order val="2"/>
          <c:tx>
            <c:strRef>
              <c:f>'Summary Chart'!$C$6</c:f>
              <c:strCache>
                <c:ptCount val="1"/>
                <c:pt idx="0">
                  <c:v>Being implemented (2)</c:v>
                </c:pt>
              </c:strCache>
            </c:strRef>
          </c:tx>
          <c:spPr>
            <a:solidFill>
              <a:srgbClr val="92D050"/>
            </a:solidFill>
            <a:ln>
              <a:solidFill>
                <a:schemeClr val="bg1"/>
              </a:solidFill>
            </a:ln>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'Summary Chart'!$D$3:$G$3</c:f>
              <c:strCache>
                <c:ptCount val="4"/>
                <c:pt idx="0">
                  <c:v>Support from Ministry of Health</c:v>
                </c:pt>
                <c:pt idx="1">
                  <c:v>HR Development Training and Certification </c:v>
                </c:pt>
                <c:pt idx="2">
                  <c:v>Proficiency Testing Programs</c:v>
                </c:pt>
                <c:pt idx="3">
                  <c:v>Standardized HTC Register</c:v>
                </c:pt>
              </c:strCache>
            </c:strRef>
          </c:cat>
          <c:val>
            <c:numRef>
              <c:f>'Summary Chart'!$D$6:$G$6</c:f>
              <c:numCache>
                <c:formatCode>0%</c:formatCode>
                <c:ptCount val="4"/>
                <c:pt idx="0">
                  <c:v>0.38461538461538464</c:v>
                </c:pt>
                <c:pt idx="1">
                  <c:v>9.9999999999999992E-2</c:v>
                </c:pt>
                <c:pt idx="2">
                  <c:v>0.10256410256410256</c:v>
                </c:pt>
                <c:pt idx="3">
                  <c:v>0.14102564102564102</c:v>
                </c:pt>
              </c:numCache>
            </c:numRef>
          </c:val>
          <c:extLst>
            <c:ext xmlns:c16="http://schemas.microsoft.com/office/drawing/2014/chart" uri="{C3380CC4-5D6E-409C-BE32-E72D297353CC}">
              <c16:uniqueId val="{00000002-B3F0-40FC-94BF-5E3E9FC26DBD}"/>
            </c:ext>
          </c:extLst>
        </c:ser>
        <c:ser>
          <c:idx val="3"/>
          <c:order val="3"/>
          <c:tx>
            <c:strRef>
              <c:f>'Summary Chart'!$C$7</c:f>
              <c:strCache>
                <c:ptCount val="1"/>
                <c:pt idx="0">
                  <c:v>Completed (3)</c:v>
                </c:pt>
              </c:strCache>
            </c:strRef>
          </c:tx>
          <c:spPr>
            <a:solidFill>
              <a:srgbClr val="00B050"/>
            </a:solidFill>
            <a:ln>
              <a:solidFill>
                <a:schemeClr val="bg1"/>
              </a:solidFill>
            </a:ln>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'Summary Chart'!$D$3:$G$3</c:f>
              <c:strCache>
                <c:ptCount val="4"/>
                <c:pt idx="0">
                  <c:v>Support from Ministry of Health</c:v>
                </c:pt>
                <c:pt idx="1">
                  <c:v>HR Development Training and Certification </c:v>
                </c:pt>
                <c:pt idx="2">
                  <c:v>Proficiency Testing Programs</c:v>
                </c:pt>
                <c:pt idx="3">
                  <c:v>Standardized HTC Register</c:v>
                </c:pt>
              </c:strCache>
            </c:strRef>
          </c:cat>
          <c:val>
            <c:numRef>
              <c:f>'Summary Chart'!$D$7:$G$7</c:f>
              <c:numCache>
                <c:formatCode>0%</c:formatCode>
                <c:ptCount val="4"/>
                <c:pt idx="0">
                  <c:v>0.42307692307692307</c:v>
                </c:pt>
                <c:pt idx="1">
                  <c:v>0.16153846153846152</c:v>
                </c:pt>
                <c:pt idx="2">
                  <c:v>0.52564102564102566</c:v>
                </c:pt>
                <c:pt idx="3">
                  <c:v>3.8461538461538464E-2</c:v>
                </c:pt>
              </c:numCache>
            </c:numRef>
          </c:val>
          <c:extLst>
            <c:ext xmlns:c16="http://schemas.microsoft.com/office/drawing/2014/chart" uri="{C3380CC4-5D6E-409C-BE32-E72D297353CC}">
              <c16:uniqueId val="{00000003-B3F0-40FC-94BF-5E3E9FC26DBD}"/>
            </c:ext>
          </c:extLst>
        </c:ser>
        <c:dLbls>
          <c:showLegendKey val="0"/>
          <c:showVal val="0"/>
          <c:showCatName val="0"/>
          <c:showSerName val="0"/>
          <c:showPercent val="0"/>
          <c:showBubbleSize val="0"/>
        </c:dLbls>
        <c:gapWidth val="150"/>
        <c:axId val="181647968"/>
        <c:axId val="181648360"/>
      </c:barChart>
      <c:catAx>
        <c:axId val="181647968"/>
        <c:scaling>
          <c:orientation val="minMax"/>
        </c:scaling>
        <c:delete val="0"/>
        <c:axPos val="l"/>
        <c:numFmt formatCode="General" sourceLinked="0"/>
        <c:majorTickMark val="none"/>
        <c:minorTickMark val="none"/>
        <c:tickLblPos val="nextTo"/>
        <c:txPr>
          <a:bodyPr/>
          <a:lstStyle/>
          <a:p>
            <a:pPr>
              <a:defRPr sz="1100" b="1"/>
            </a:pPr>
            <a:endParaRPr lang="en-US"/>
          </a:p>
        </c:txPr>
        <c:crossAx val="181648360"/>
        <c:crosses val="autoZero"/>
        <c:auto val="1"/>
        <c:lblAlgn val="ctr"/>
        <c:lblOffset val="100"/>
        <c:noMultiLvlLbl val="0"/>
      </c:catAx>
      <c:valAx>
        <c:axId val="181648360"/>
        <c:scaling>
          <c:orientation val="minMax"/>
        </c:scaling>
        <c:delete val="0"/>
        <c:axPos val="b"/>
        <c:majorGridlines/>
        <c:numFmt formatCode="0%" sourceLinked="1"/>
        <c:majorTickMark val="none"/>
        <c:minorTickMark val="none"/>
        <c:tickLblPos val="nextTo"/>
        <c:crossAx val="181647968"/>
        <c:crosses val="autoZero"/>
        <c:crossBetween val="between"/>
      </c:valAx>
      <c:spPr>
        <a:ln>
          <a:solidFill>
            <a:schemeClr val="bg1"/>
          </a:solidFill>
        </a:ln>
      </c:spPr>
    </c:plotArea>
    <c:legend>
      <c:legendPos val="r"/>
      <c:layout>
        <c:manualLayout>
          <c:xMode val="edge"/>
          <c:yMode val="edge"/>
          <c:x val="0.76513897301298872"/>
          <c:y val="0.40995729550788518"/>
          <c:w val="0.23486102698701125"/>
          <c:h val="0.31496474436449851"/>
        </c:manualLayout>
      </c:layout>
      <c:overlay val="0"/>
    </c:legend>
    <c:plotVisOnly val="1"/>
    <c:dispBlanksAs val="gap"/>
    <c:showDLblsOverMax val="0"/>
  </c:chart>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3541567984036871E-2"/>
          <c:y val="2.9372496662216287E-2"/>
          <c:w val="0.92902164038562307"/>
          <c:h val="0.76179641096264838"/>
        </c:manualLayout>
      </c:layout>
      <c:barChart>
        <c:barDir val="col"/>
        <c:grouping val="clustered"/>
        <c:varyColors val="0"/>
        <c:ser>
          <c:idx val="0"/>
          <c:order val="0"/>
          <c:tx>
            <c:strRef>
              <c:f>Sheet1!$B$3</c:f>
              <c:strCache>
                <c:ptCount val="1"/>
                <c:pt idx="0">
                  <c:v>2015</c:v>
                </c:pt>
              </c:strCache>
            </c:strRef>
          </c:tx>
          <c:spPr>
            <a:solidFill>
              <a:schemeClr val="accent1"/>
            </a:solidFill>
            <a:ln>
              <a:noFill/>
            </a:ln>
            <a:effectLst/>
          </c:spPr>
          <c:invertIfNegative val="0"/>
          <c:cat>
            <c:strRef>
              <c:f>Sheet1!$C$2:$G$2</c:f>
              <c:strCache>
                <c:ptCount val="5"/>
                <c:pt idx="0">
                  <c:v>WRHA</c:v>
                </c:pt>
                <c:pt idx="1">
                  <c:v>SRHA</c:v>
                </c:pt>
                <c:pt idx="2">
                  <c:v>SERHA</c:v>
                </c:pt>
                <c:pt idx="3">
                  <c:v>NERHA</c:v>
                </c:pt>
                <c:pt idx="4">
                  <c:v>TOTAL</c:v>
                </c:pt>
              </c:strCache>
            </c:strRef>
          </c:cat>
          <c:val>
            <c:numRef>
              <c:f>Sheet1!$C$3:$G$3</c:f>
              <c:numCache>
                <c:formatCode>General</c:formatCode>
                <c:ptCount val="5"/>
                <c:pt idx="0">
                  <c:v>2</c:v>
                </c:pt>
                <c:pt idx="1">
                  <c:v>1</c:v>
                </c:pt>
                <c:pt idx="2">
                  <c:v>7</c:v>
                </c:pt>
                <c:pt idx="3">
                  <c:v>2</c:v>
                </c:pt>
                <c:pt idx="4">
                  <c:v>12</c:v>
                </c:pt>
              </c:numCache>
            </c:numRef>
          </c:val>
          <c:extLst>
            <c:ext xmlns:c16="http://schemas.microsoft.com/office/drawing/2014/chart" uri="{C3380CC4-5D6E-409C-BE32-E72D297353CC}">
              <c16:uniqueId val="{00000000-645C-4D59-84F4-3DA1210AE9B8}"/>
            </c:ext>
          </c:extLst>
        </c:ser>
        <c:ser>
          <c:idx val="1"/>
          <c:order val="1"/>
          <c:tx>
            <c:strRef>
              <c:f>Sheet1!$B$4</c:f>
              <c:strCache>
                <c:ptCount val="1"/>
                <c:pt idx="0">
                  <c:v>2016</c:v>
                </c:pt>
              </c:strCache>
            </c:strRef>
          </c:tx>
          <c:spPr>
            <a:solidFill>
              <a:schemeClr val="accent2"/>
            </a:solidFill>
            <a:ln>
              <a:noFill/>
            </a:ln>
            <a:effectLst/>
          </c:spPr>
          <c:invertIfNegative val="0"/>
          <c:cat>
            <c:strRef>
              <c:f>Sheet1!$C$2:$G$2</c:f>
              <c:strCache>
                <c:ptCount val="5"/>
                <c:pt idx="0">
                  <c:v>WRHA</c:v>
                </c:pt>
                <c:pt idx="1">
                  <c:v>SRHA</c:v>
                </c:pt>
                <c:pt idx="2">
                  <c:v>SERHA</c:v>
                </c:pt>
                <c:pt idx="3">
                  <c:v>NERHA</c:v>
                </c:pt>
                <c:pt idx="4">
                  <c:v>TOTAL</c:v>
                </c:pt>
              </c:strCache>
            </c:strRef>
          </c:cat>
          <c:val>
            <c:numRef>
              <c:f>Sheet1!$C$4:$G$4</c:f>
              <c:numCache>
                <c:formatCode>General</c:formatCode>
                <c:ptCount val="5"/>
                <c:pt idx="0">
                  <c:v>6</c:v>
                </c:pt>
                <c:pt idx="1">
                  <c:v>1</c:v>
                </c:pt>
                <c:pt idx="2">
                  <c:v>7</c:v>
                </c:pt>
                <c:pt idx="3">
                  <c:v>2</c:v>
                </c:pt>
                <c:pt idx="4">
                  <c:v>16</c:v>
                </c:pt>
              </c:numCache>
            </c:numRef>
          </c:val>
          <c:extLst>
            <c:ext xmlns:c16="http://schemas.microsoft.com/office/drawing/2014/chart" uri="{C3380CC4-5D6E-409C-BE32-E72D297353CC}">
              <c16:uniqueId val="{00000001-645C-4D59-84F4-3DA1210AE9B8}"/>
            </c:ext>
          </c:extLst>
        </c:ser>
        <c:ser>
          <c:idx val="2"/>
          <c:order val="2"/>
          <c:tx>
            <c:strRef>
              <c:f>Sheet1!$B$5</c:f>
              <c:strCache>
                <c:ptCount val="1"/>
                <c:pt idx="0">
                  <c:v>2017</c:v>
                </c:pt>
              </c:strCache>
            </c:strRef>
          </c:tx>
          <c:spPr>
            <a:solidFill>
              <a:schemeClr val="accent3"/>
            </a:solidFill>
            <a:ln>
              <a:noFill/>
            </a:ln>
            <a:effectLst/>
          </c:spPr>
          <c:invertIfNegative val="0"/>
          <c:cat>
            <c:strRef>
              <c:f>Sheet1!$C$2:$G$2</c:f>
              <c:strCache>
                <c:ptCount val="5"/>
                <c:pt idx="0">
                  <c:v>WRHA</c:v>
                </c:pt>
                <c:pt idx="1">
                  <c:v>SRHA</c:v>
                </c:pt>
                <c:pt idx="2">
                  <c:v>SERHA</c:v>
                </c:pt>
                <c:pt idx="3">
                  <c:v>NERHA</c:v>
                </c:pt>
                <c:pt idx="4">
                  <c:v>TOTAL</c:v>
                </c:pt>
              </c:strCache>
            </c:strRef>
          </c:cat>
          <c:val>
            <c:numRef>
              <c:f>Sheet1!$C$5:$G$5</c:f>
              <c:numCache>
                <c:formatCode>General</c:formatCode>
                <c:ptCount val="5"/>
                <c:pt idx="0">
                  <c:v>7</c:v>
                </c:pt>
                <c:pt idx="1">
                  <c:v>1</c:v>
                </c:pt>
                <c:pt idx="2">
                  <c:v>7</c:v>
                </c:pt>
                <c:pt idx="3">
                  <c:v>2</c:v>
                </c:pt>
                <c:pt idx="4">
                  <c:v>17</c:v>
                </c:pt>
              </c:numCache>
            </c:numRef>
          </c:val>
          <c:extLst>
            <c:ext xmlns:c16="http://schemas.microsoft.com/office/drawing/2014/chart" uri="{C3380CC4-5D6E-409C-BE32-E72D297353CC}">
              <c16:uniqueId val="{00000002-645C-4D59-84F4-3DA1210AE9B8}"/>
            </c:ext>
          </c:extLst>
        </c:ser>
        <c:ser>
          <c:idx val="3"/>
          <c:order val="3"/>
          <c:tx>
            <c:strRef>
              <c:f>Sheet1!$B$6</c:f>
              <c:strCache>
                <c:ptCount val="1"/>
                <c:pt idx="0">
                  <c:v>2019</c:v>
                </c:pt>
              </c:strCache>
            </c:strRef>
          </c:tx>
          <c:spPr>
            <a:solidFill>
              <a:schemeClr val="accent4"/>
            </a:solidFill>
            <a:ln>
              <a:noFill/>
            </a:ln>
            <a:effectLst/>
          </c:spPr>
          <c:invertIfNegative val="0"/>
          <c:cat>
            <c:strRef>
              <c:f>Sheet1!$C$2:$G$2</c:f>
              <c:strCache>
                <c:ptCount val="5"/>
                <c:pt idx="0">
                  <c:v>WRHA</c:v>
                </c:pt>
                <c:pt idx="1">
                  <c:v>SRHA</c:v>
                </c:pt>
                <c:pt idx="2">
                  <c:v>SERHA</c:v>
                </c:pt>
                <c:pt idx="3">
                  <c:v>NERHA</c:v>
                </c:pt>
                <c:pt idx="4">
                  <c:v>TOTAL</c:v>
                </c:pt>
              </c:strCache>
            </c:strRef>
          </c:cat>
          <c:val>
            <c:numRef>
              <c:f>Sheet1!$C$6:$G$6</c:f>
              <c:numCache>
                <c:formatCode>General</c:formatCode>
                <c:ptCount val="5"/>
                <c:pt idx="0">
                  <c:v>7</c:v>
                </c:pt>
                <c:pt idx="1">
                  <c:v>2</c:v>
                </c:pt>
                <c:pt idx="2">
                  <c:v>7</c:v>
                </c:pt>
                <c:pt idx="3">
                  <c:v>2</c:v>
                </c:pt>
                <c:pt idx="4">
                  <c:v>18</c:v>
                </c:pt>
              </c:numCache>
            </c:numRef>
          </c:val>
          <c:extLst>
            <c:ext xmlns:c16="http://schemas.microsoft.com/office/drawing/2014/chart" uri="{C3380CC4-5D6E-409C-BE32-E72D297353CC}">
              <c16:uniqueId val="{00000003-645C-4D59-84F4-3DA1210AE9B8}"/>
            </c:ext>
          </c:extLst>
        </c:ser>
        <c:ser>
          <c:idx val="4"/>
          <c:order val="4"/>
          <c:tx>
            <c:strRef>
              <c:f>Sheet1!$B$7</c:f>
              <c:strCache>
                <c:ptCount val="1"/>
                <c:pt idx="0">
                  <c:v>2020</c:v>
                </c:pt>
              </c:strCache>
            </c:strRef>
          </c:tx>
          <c:spPr>
            <a:solidFill>
              <a:schemeClr val="accent5"/>
            </a:solidFill>
            <a:ln>
              <a:noFill/>
            </a:ln>
            <a:effectLst/>
          </c:spPr>
          <c:invertIfNegative val="0"/>
          <c:cat>
            <c:strRef>
              <c:f>Sheet1!$C$2:$G$2</c:f>
              <c:strCache>
                <c:ptCount val="5"/>
                <c:pt idx="0">
                  <c:v>WRHA</c:v>
                </c:pt>
                <c:pt idx="1">
                  <c:v>SRHA</c:v>
                </c:pt>
                <c:pt idx="2">
                  <c:v>SERHA</c:v>
                </c:pt>
                <c:pt idx="3">
                  <c:v>NERHA</c:v>
                </c:pt>
                <c:pt idx="4">
                  <c:v>TOTAL</c:v>
                </c:pt>
              </c:strCache>
            </c:strRef>
          </c:cat>
          <c:val>
            <c:numRef>
              <c:f>Sheet1!$C$7:$G$7</c:f>
              <c:numCache>
                <c:formatCode>General</c:formatCode>
                <c:ptCount val="5"/>
                <c:pt idx="0">
                  <c:v>7</c:v>
                </c:pt>
                <c:pt idx="1">
                  <c:v>2</c:v>
                </c:pt>
                <c:pt idx="2">
                  <c:v>7</c:v>
                </c:pt>
                <c:pt idx="3">
                  <c:v>6</c:v>
                </c:pt>
                <c:pt idx="4">
                  <c:v>22</c:v>
                </c:pt>
              </c:numCache>
            </c:numRef>
          </c:val>
          <c:extLst>
            <c:ext xmlns:c16="http://schemas.microsoft.com/office/drawing/2014/chart" uri="{C3380CC4-5D6E-409C-BE32-E72D297353CC}">
              <c16:uniqueId val="{00000004-645C-4D59-84F4-3DA1210AE9B8}"/>
            </c:ext>
          </c:extLst>
        </c:ser>
        <c:ser>
          <c:idx val="5"/>
          <c:order val="5"/>
          <c:tx>
            <c:strRef>
              <c:f>Sheet1!$B$8</c:f>
              <c:strCache>
                <c:ptCount val="1"/>
                <c:pt idx="0">
                  <c:v>2022</c:v>
                </c:pt>
              </c:strCache>
            </c:strRef>
          </c:tx>
          <c:spPr>
            <a:solidFill>
              <a:schemeClr val="accent6"/>
            </a:solidFill>
            <a:ln>
              <a:noFill/>
            </a:ln>
            <a:effectLst/>
          </c:spPr>
          <c:invertIfNegative val="0"/>
          <c:cat>
            <c:strRef>
              <c:f>Sheet1!$C$2:$G$2</c:f>
              <c:strCache>
                <c:ptCount val="5"/>
                <c:pt idx="0">
                  <c:v>WRHA</c:v>
                </c:pt>
                <c:pt idx="1">
                  <c:v>SRHA</c:v>
                </c:pt>
                <c:pt idx="2">
                  <c:v>SERHA</c:v>
                </c:pt>
                <c:pt idx="3">
                  <c:v>NERHA</c:v>
                </c:pt>
                <c:pt idx="4">
                  <c:v>TOTAL</c:v>
                </c:pt>
              </c:strCache>
            </c:strRef>
          </c:cat>
          <c:val>
            <c:numRef>
              <c:f>Sheet1!$C$8:$G$8</c:f>
              <c:numCache>
                <c:formatCode>General</c:formatCode>
                <c:ptCount val="5"/>
                <c:pt idx="0">
                  <c:v>7</c:v>
                </c:pt>
                <c:pt idx="1">
                  <c:v>2</c:v>
                </c:pt>
                <c:pt idx="2">
                  <c:v>7</c:v>
                </c:pt>
                <c:pt idx="3">
                  <c:v>10</c:v>
                </c:pt>
                <c:pt idx="4">
                  <c:v>26</c:v>
                </c:pt>
              </c:numCache>
            </c:numRef>
          </c:val>
          <c:extLst>
            <c:ext xmlns:c16="http://schemas.microsoft.com/office/drawing/2014/chart" uri="{C3380CC4-5D6E-409C-BE32-E72D297353CC}">
              <c16:uniqueId val="{00000005-645C-4D59-84F4-3DA1210AE9B8}"/>
            </c:ext>
          </c:extLst>
        </c:ser>
        <c:dLbls>
          <c:showLegendKey val="0"/>
          <c:showVal val="0"/>
          <c:showCatName val="0"/>
          <c:showSerName val="0"/>
          <c:showPercent val="0"/>
          <c:showBubbleSize val="0"/>
        </c:dLbls>
        <c:gapWidth val="219"/>
        <c:overlap val="-27"/>
        <c:axId val="1723475376"/>
        <c:axId val="1723475856"/>
      </c:barChart>
      <c:catAx>
        <c:axId val="1723475376"/>
        <c:scaling>
          <c:orientation val="minMax"/>
        </c:scaling>
        <c:delete val="0"/>
        <c:axPos val="b"/>
        <c:title>
          <c:tx>
            <c:rich>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sz="1400"/>
                  <a:t>Regional Health Authority</a:t>
                </a:r>
              </a:p>
            </c:rich>
          </c:tx>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1723475856"/>
        <c:crosses val="autoZero"/>
        <c:auto val="1"/>
        <c:lblAlgn val="ctr"/>
        <c:lblOffset val="100"/>
        <c:noMultiLvlLbl val="0"/>
      </c:catAx>
      <c:valAx>
        <c:axId val="1723475856"/>
        <c:scaling>
          <c:orientation val="minMax"/>
          <c:max val="25"/>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sz="1400"/>
                  <a:t>Number of</a:t>
                </a:r>
                <a:r>
                  <a:rPr lang="en-US" sz="1400" baseline="0"/>
                  <a:t> sites</a:t>
                </a:r>
                <a:endParaRPr lang="en-US" sz="1400"/>
              </a:p>
            </c:rich>
          </c:tx>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72347537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tx>
            <c:strRef>
              <c:f>Sheet1!$I$27</c:f>
              <c:strCache>
                <c:ptCount val="1"/>
                <c:pt idx="0">
                  <c:v>Sites</c:v>
                </c:pt>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a:sp3d/>
          </c:spPr>
          <c:invertIfNegative val="0"/>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lt1">
                        <a:lumMod val="8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Sheet1!$H$28:$H$30</c:f>
              <c:strCache>
                <c:ptCount val="3"/>
                <c:pt idx="0">
                  <c:v>VCT/HTC &amp; Care &amp; Treatment  </c:v>
                </c:pt>
                <c:pt idx="1">
                  <c:v>PMTCT/ANC</c:v>
                </c:pt>
                <c:pt idx="2">
                  <c:v>Lab</c:v>
                </c:pt>
              </c:strCache>
            </c:strRef>
          </c:cat>
          <c:val>
            <c:numRef>
              <c:f>Sheet1!$I$28:$I$30</c:f>
              <c:numCache>
                <c:formatCode>General</c:formatCode>
                <c:ptCount val="3"/>
                <c:pt idx="0">
                  <c:v>4</c:v>
                </c:pt>
                <c:pt idx="1">
                  <c:v>1</c:v>
                </c:pt>
                <c:pt idx="2">
                  <c:v>21</c:v>
                </c:pt>
              </c:numCache>
            </c:numRef>
          </c:val>
          <c:extLst>
            <c:ext xmlns:c16="http://schemas.microsoft.com/office/drawing/2014/chart" uri="{C3380CC4-5D6E-409C-BE32-E72D297353CC}">
              <c16:uniqueId val="{00000000-E288-4171-AE9C-BEB194654C60}"/>
            </c:ext>
          </c:extLst>
        </c:ser>
        <c:dLbls>
          <c:showLegendKey val="0"/>
          <c:showVal val="1"/>
          <c:showCatName val="0"/>
          <c:showSerName val="0"/>
          <c:showPercent val="0"/>
          <c:showBubbleSize val="0"/>
        </c:dLbls>
        <c:gapWidth val="150"/>
        <c:shape val="box"/>
        <c:axId val="131740448"/>
        <c:axId val="131727968"/>
        <c:axId val="0"/>
      </c:bar3DChart>
      <c:catAx>
        <c:axId val="131740448"/>
        <c:scaling>
          <c:orientation val="minMax"/>
        </c:scaling>
        <c:delete val="0"/>
        <c:axPos val="b"/>
        <c:title>
          <c:tx>
            <c:rich>
              <a:bodyPr rot="0" spcFirstLastPara="1" vertOverflow="ellipsis" vert="horz" wrap="square" anchor="ctr" anchorCtr="1"/>
              <a:lstStyle/>
              <a:p>
                <a:pPr>
                  <a:defRPr sz="1197" b="1" i="0" u="none" strike="noStrike" kern="1200" cap="all" baseline="0">
                    <a:solidFill>
                      <a:schemeClr val="lt1">
                        <a:lumMod val="85000"/>
                      </a:schemeClr>
                    </a:solidFill>
                    <a:latin typeface="+mn-lt"/>
                    <a:ea typeface="+mn-ea"/>
                    <a:cs typeface="+mn-cs"/>
                  </a:defRPr>
                </a:pPr>
                <a:r>
                  <a:rPr lang="en-JM" dirty="0"/>
                  <a:t>Program area</a:t>
                </a:r>
              </a:p>
            </c:rich>
          </c:tx>
          <c:overlay val="0"/>
          <c:spPr>
            <a:noFill/>
            <a:ln>
              <a:noFill/>
            </a:ln>
            <a:effectLst/>
          </c:spPr>
          <c:txPr>
            <a:bodyPr rot="0" spcFirstLastPara="1" vertOverflow="ellipsis" vert="horz" wrap="square" anchor="ctr" anchorCtr="1"/>
            <a:lstStyle/>
            <a:p>
              <a:pPr>
                <a:defRPr sz="1197" b="1" i="0" u="none" strike="noStrike" kern="1200" cap="all" baseline="0">
                  <a:solidFill>
                    <a:schemeClr val="lt1">
                      <a:lumMod val="8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lt1">
                    <a:lumMod val="85000"/>
                  </a:schemeClr>
                </a:solidFill>
                <a:latin typeface="+mn-lt"/>
                <a:ea typeface="+mn-ea"/>
                <a:cs typeface="+mn-cs"/>
              </a:defRPr>
            </a:pPr>
            <a:endParaRPr lang="en-US"/>
          </a:p>
        </c:txPr>
        <c:crossAx val="131727968"/>
        <c:crosses val="autoZero"/>
        <c:auto val="1"/>
        <c:lblAlgn val="ctr"/>
        <c:lblOffset val="100"/>
        <c:noMultiLvlLbl val="0"/>
      </c:catAx>
      <c:valAx>
        <c:axId val="131727968"/>
        <c:scaling>
          <c:orientation val="minMax"/>
        </c:scaling>
        <c:delete val="0"/>
        <c:axPos val="l"/>
        <c:majorGridlines>
          <c:spPr>
            <a:ln w="9525" cap="flat" cmpd="sng" algn="ctr">
              <a:solidFill>
                <a:schemeClr val="dk1">
                  <a:lumMod val="50000"/>
                  <a:lumOff val="50000"/>
                </a:schemeClr>
              </a:solidFill>
              <a:round/>
            </a:ln>
            <a:effectLst/>
          </c:spPr>
        </c:majorGridlines>
        <c:title>
          <c:tx>
            <c:rich>
              <a:bodyPr rot="-5400000" spcFirstLastPara="1" vertOverflow="ellipsis" vert="horz" wrap="square" anchor="ctr" anchorCtr="1"/>
              <a:lstStyle/>
              <a:p>
                <a:pPr>
                  <a:defRPr sz="1197" b="1" i="0" u="none" strike="noStrike" kern="1200" cap="all" baseline="0">
                    <a:solidFill>
                      <a:schemeClr val="lt1">
                        <a:lumMod val="85000"/>
                      </a:schemeClr>
                    </a:solidFill>
                    <a:latin typeface="+mn-lt"/>
                    <a:ea typeface="+mn-ea"/>
                    <a:cs typeface="+mn-cs"/>
                  </a:defRPr>
                </a:pPr>
                <a:r>
                  <a:rPr lang="en-JM" dirty="0"/>
                  <a:t>Number of sites</a:t>
                </a:r>
              </a:p>
            </c:rich>
          </c:tx>
          <c:overlay val="0"/>
          <c:spPr>
            <a:noFill/>
            <a:ln>
              <a:noFill/>
            </a:ln>
            <a:effectLst/>
          </c:spPr>
          <c:txPr>
            <a:bodyPr rot="-5400000" spcFirstLastPara="1" vertOverflow="ellipsis" vert="horz" wrap="square" anchor="ctr" anchorCtr="1"/>
            <a:lstStyle/>
            <a:p>
              <a:pPr>
                <a:defRPr sz="1197" b="1" i="0" u="none" strike="noStrike" kern="1200" cap="all" baseline="0">
                  <a:solidFill>
                    <a:schemeClr val="lt1">
                      <a:lumMod val="8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n-US"/>
          </a:p>
        </c:txPr>
        <c:crossAx val="13174044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'[RTCQII presentation graphs.xlsx]Sheet2'!$B$6</c:f>
              <c:strCache>
                <c:ptCount val="1"/>
                <c:pt idx="0">
                  <c:v>Jamaica sites enrolled</c:v>
                </c:pt>
              </c:strCache>
            </c:strRef>
          </c:tx>
          <c:spPr>
            <a:solidFill>
              <a:schemeClr val="accent1"/>
            </a:solidFill>
            <a:ln>
              <a:noFill/>
            </a:ln>
            <a:effectLst/>
          </c:spPr>
          <c:invertIfNegative val="0"/>
          <c:cat>
            <c:numRef>
              <c:f>'[RTCQII presentation graphs.xlsx]Sheet2'!$C$5:$K$5</c:f>
              <c:numCache>
                <c:formatCode>General</c:formatCode>
                <c:ptCount val="9"/>
                <c:pt idx="0">
                  <c:v>2015</c:v>
                </c:pt>
                <c:pt idx="1">
                  <c:v>2016</c:v>
                </c:pt>
                <c:pt idx="2">
                  <c:v>2017</c:v>
                </c:pt>
                <c:pt idx="3">
                  <c:v>2018</c:v>
                </c:pt>
                <c:pt idx="4">
                  <c:v>2019</c:v>
                </c:pt>
                <c:pt idx="5">
                  <c:v>2020</c:v>
                </c:pt>
                <c:pt idx="6">
                  <c:v>2021</c:v>
                </c:pt>
                <c:pt idx="7">
                  <c:v>2022</c:v>
                </c:pt>
                <c:pt idx="8">
                  <c:v>2023</c:v>
                </c:pt>
              </c:numCache>
            </c:numRef>
          </c:cat>
          <c:val>
            <c:numRef>
              <c:f>'[RTCQII presentation graphs.xlsx]Sheet2'!$C$6:$K$6</c:f>
              <c:numCache>
                <c:formatCode>General</c:formatCode>
                <c:ptCount val="9"/>
                <c:pt idx="0">
                  <c:v>12</c:v>
                </c:pt>
                <c:pt idx="1">
                  <c:v>16</c:v>
                </c:pt>
                <c:pt idx="2">
                  <c:v>17</c:v>
                </c:pt>
                <c:pt idx="3">
                  <c:v>17</c:v>
                </c:pt>
                <c:pt idx="4">
                  <c:v>18</c:v>
                </c:pt>
                <c:pt idx="5">
                  <c:v>22</c:v>
                </c:pt>
                <c:pt idx="6">
                  <c:v>22</c:v>
                </c:pt>
                <c:pt idx="7">
                  <c:v>22</c:v>
                </c:pt>
                <c:pt idx="8">
                  <c:v>26</c:v>
                </c:pt>
              </c:numCache>
            </c:numRef>
          </c:val>
          <c:extLst>
            <c:ext xmlns:c16="http://schemas.microsoft.com/office/drawing/2014/chart" uri="{C3380CC4-5D6E-409C-BE32-E72D297353CC}">
              <c16:uniqueId val="{00000000-0D99-4BFB-BBFB-644492B26BA4}"/>
            </c:ext>
          </c:extLst>
        </c:ser>
        <c:dLbls>
          <c:showLegendKey val="0"/>
          <c:showVal val="0"/>
          <c:showCatName val="0"/>
          <c:showSerName val="0"/>
          <c:showPercent val="0"/>
          <c:showBubbleSize val="0"/>
        </c:dLbls>
        <c:gapWidth val="219"/>
        <c:axId val="1334427408"/>
        <c:axId val="1334412528"/>
      </c:barChart>
      <c:lineChart>
        <c:grouping val="stacked"/>
        <c:varyColors val="0"/>
        <c:ser>
          <c:idx val="1"/>
          <c:order val="1"/>
          <c:tx>
            <c:strRef>
              <c:f>'[RTCQII presentation graphs.xlsx]Sheet2'!$B$7</c:f>
              <c:strCache>
                <c:ptCount val="1"/>
                <c:pt idx="0">
                  <c:v>Frequency of assessments Jamaica</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cat>
            <c:numRef>
              <c:f>'[RTCQII presentation graphs.xlsx]Sheet2'!$C$5:$K$5</c:f>
              <c:numCache>
                <c:formatCode>General</c:formatCode>
                <c:ptCount val="9"/>
                <c:pt idx="0">
                  <c:v>2015</c:v>
                </c:pt>
                <c:pt idx="1">
                  <c:v>2016</c:v>
                </c:pt>
                <c:pt idx="2">
                  <c:v>2017</c:v>
                </c:pt>
                <c:pt idx="3">
                  <c:v>2018</c:v>
                </c:pt>
                <c:pt idx="4">
                  <c:v>2019</c:v>
                </c:pt>
                <c:pt idx="5">
                  <c:v>2020</c:v>
                </c:pt>
                <c:pt idx="6">
                  <c:v>2021</c:v>
                </c:pt>
                <c:pt idx="7">
                  <c:v>2022</c:v>
                </c:pt>
                <c:pt idx="8">
                  <c:v>2023</c:v>
                </c:pt>
              </c:numCache>
            </c:numRef>
          </c:cat>
          <c:val>
            <c:numRef>
              <c:f>'[RTCQII presentation graphs.xlsx]Sheet2'!$C$7:$K$7</c:f>
              <c:numCache>
                <c:formatCode>General</c:formatCode>
                <c:ptCount val="9"/>
                <c:pt idx="0">
                  <c:v>4</c:v>
                </c:pt>
                <c:pt idx="1">
                  <c:v>4</c:v>
                </c:pt>
                <c:pt idx="2">
                  <c:v>4</c:v>
                </c:pt>
                <c:pt idx="3">
                  <c:v>4</c:v>
                </c:pt>
                <c:pt idx="4">
                  <c:v>4</c:v>
                </c:pt>
                <c:pt idx="5">
                  <c:v>4</c:v>
                </c:pt>
                <c:pt idx="6">
                  <c:v>4</c:v>
                </c:pt>
                <c:pt idx="7">
                  <c:v>4</c:v>
                </c:pt>
                <c:pt idx="8">
                  <c:v>2</c:v>
                </c:pt>
              </c:numCache>
            </c:numRef>
          </c:val>
          <c:smooth val="0"/>
          <c:extLst>
            <c:ext xmlns:c16="http://schemas.microsoft.com/office/drawing/2014/chart" uri="{C3380CC4-5D6E-409C-BE32-E72D297353CC}">
              <c16:uniqueId val="{00000001-0D99-4BFB-BBFB-644492B26BA4}"/>
            </c:ext>
          </c:extLst>
        </c:ser>
        <c:dLbls>
          <c:showLegendKey val="0"/>
          <c:showVal val="0"/>
          <c:showCatName val="0"/>
          <c:showSerName val="0"/>
          <c:showPercent val="0"/>
          <c:showBubbleSize val="0"/>
        </c:dLbls>
        <c:marker val="1"/>
        <c:smooth val="0"/>
        <c:axId val="1334427408"/>
        <c:axId val="1334412528"/>
      </c:lineChart>
      <c:catAx>
        <c:axId val="13344274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1334412528"/>
        <c:crosses val="autoZero"/>
        <c:auto val="1"/>
        <c:lblAlgn val="ctr"/>
        <c:lblOffset val="100"/>
        <c:noMultiLvlLbl val="0"/>
      </c:catAx>
      <c:valAx>
        <c:axId val="1334412528"/>
        <c:scaling>
          <c:orientation val="minMax"/>
          <c:max val="25"/>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33442740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2"/>
          <c:order val="0"/>
          <c:tx>
            <c:strRef>
              <c:f>'[RTCQII presentation graphs.xlsx]Sheet8'!$I$17</c:f>
              <c:strCache>
                <c:ptCount val="1"/>
                <c:pt idx="0">
                  <c:v>Level 4 &gt;90%</c:v>
                </c:pt>
              </c:strCache>
            </c:strRef>
          </c:tx>
          <c:spPr>
            <a:solidFill>
              <a:schemeClr val="accent6">
                <a:lumMod val="75000"/>
              </a:schemeClr>
            </a:solidFill>
            <a:ln>
              <a:noFill/>
            </a:ln>
            <a:effectLst>
              <a:outerShdw blurRad="57150" dist="19050" dir="5400000" algn="ctr" rotWithShape="0">
                <a:srgbClr val="000000">
                  <a:alpha val="63000"/>
                </a:srgbClr>
              </a:outerShdw>
            </a:effectLst>
          </c:spPr>
          <c:invertIfNegative val="0"/>
          <c:dLbls>
            <c:dLbl>
              <c:idx val="7"/>
              <c:delete val="1"/>
              <c:extLst>
                <c:ext xmlns:c15="http://schemas.microsoft.com/office/drawing/2012/chart" uri="{CE6537A1-D6FC-4f65-9D91-7224C49458BB}"/>
                <c:ext xmlns:c16="http://schemas.microsoft.com/office/drawing/2014/chart" uri="{C3380CC4-5D6E-409C-BE32-E72D297353CC}">
                  <c16:uniqueId val="{00000009-E0EA-47E1-A317-67102C9366D6}"/>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lt1">
                        <a:lumMod val="8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'[RTCQII presentation graphs.xlsx]Sheet8'!$J$14:$Q$14</c:f>
              <c:strCache>
                <c:ptCount val="8"/>
                <c:pt idx="0">
                  <c:v>Apr-21</c:v>
                </c:pt>
                <c:pt idx="1">
                  <c:v>Jul-21</c:v>
                </c:pt>
                <c:pt idx="2">
                  <c:v>Nov-21</c:v>
                </c:pt>
                <c:pt idx="3">
                  <c:v>Feb-22</c:v>
                </c:pt>
                <c:pt idx="4">
                  <c:v>May/June 2022</c:v>
                </c:pt>
                <c:pt idx="5">
                  <c:v>Aug/Sept 2022</c:v>
                </c:pt>
                <c:pt idx="6">
                  <c:v>Nov/Dec 2022</c:v>
                </c:pt>
                <c:pt idx="7">
                  <c:v>May/June 2023</c:v>
                </c:pt>
              </c:strCache>
            </c:strRef>
          </c:cat>
          <c:val>
            <c:numRef>
              <c:f>'[RTCQII presentation graphs.xlsx]Sheet8'!$J$17:$Q$17</c:f>
              <c:numCache>
                <c:formatCode>0%</c:formatCode>
                <c:ptCount val="8"/>
                <c:pt idx="0">
                  <c:v>0.71399999999999997</c:v>
                </c:pt>
                <c:pt idx="1">
                  <c:v>0.75</c:v>
                </c:pt>
                <c:pt idx="2">
                  <c:v>0.77</c:v>
                </c:pt>
                <c:pt idx="3">
                  <c:v>0.81</c:v>
                </c:pt>
                <c:pt idx="4">
                  <c:v>0.75</c:v>
                </c:pt>
                <c:pt idx="5">
                  <c:v>0.75</c:v>
                </c:pt>
                <c:pt idx="6">
                  <c:v>0.78</c:v>
                </c:pt>
                <c:pt idx="7">
                  <c:v>0</c:v>
                </c:pt>
              </c:numCache>
            </c:numRef>
          </c:val>
          <c:extLst>
            <c:ext xmlns:c16="http://schemas.microsoft.com/office/drawing/2014/chart" uri="{C3380CC4-5D6E-409C-BE32-E72D297353CC}">
              <c16:uniqueId val="{00000000-E0EA-47E1-A317-67102C9366D6}"/>
            </c:ext>
          </c:extLst>
        </c:ser>
        <c:ser>
          <c:idx val="3"/>
          <c:order val="1"/>
          <c:tx>
            <c:strRef>
              <c:f>'[RTCQII presentation graphs.xlsx]Sheet8'!$I$18</c:f>
              <c:strCache>
                <c:ptCount val="1"/>
                <c:pt idx="0">
                  <c:v>Level 3: 80-90%</c:v>
                </c:pt>
              </c:strCache>
            </c:strRef>
          </c:tx>
          <c:spPr>
            <a:solidFill>
              <a:srgbClr val="92D050"/>
            </a:soli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lt1">
                        <a:lumMod val="8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'[RTCQII presentation graphs.xlsx]Sheet8'!$J$14:$Q$14</c:f>
              <c:strCache>
                <c:ptCount val="8"/>
                <c:pt idx="0">
                  <c:v>Apr-21</c:v>
                </c:pt>
                <c:pt idx="1">
                  <c:v>Jul-21</c:v>
                </c:pt>
                <c:pt idx="2">
                  <c:v>Nov-21</c:v>
                </c:pt>
                <c:pt idx="3">
                  <c:v>Feb-22</c:v>
                </c:pt>
                <c:pt idx="4">
                  <c:v>May/June 2022</c:v>
                </c:pt>
                <c:pt idx="5">
                  <c:v>Aug/Sept 2022</c:v>
                </c:pt>
                <c:pt idx="6">
                  <c:v>Nov/Dec 2022</c:v>
                </c:pt>
                <c:pt idx="7">
                  <c:v>May/June 2023</c:v>
                </c:pt>
              </c:strCache>
            </c:strRef>
          </c:cat>
          <c:val>
            <c:numRef>
              <c:f>'[RTCQII presentation graphs.xlsx]Sheet8'!$J$18:$Q$18</c:f>
              <c:numCache>
                <c:formatCode>0%</c:formatCode>
                <c:ptCount val="8"/>
                <c:pt idx="0">
                  <c:v>0.28599999999999998</c:v>
                </c:pt>
                <c:pt idx="1">
                  <c:v>0.25</c:v>
                </c:pt>
                <c:pt idx="2">
                  <c:v>0.23</c:v>
                </c:pt>
                <c:pt idx="3">
                  <c:v>0.19</c:v>
                </c:pt>
                <c:pt idx="4">
                  <c:v>0.25</c:v>
                </c:pt>
                <c:pt idx="5">
                  <c:v>0.25</c:v>
                </c:pt>
                <c:pt idx="6">
                  <c:v>0.11</c:v>
                </c:pt>
                <c:pt idx="7">
                  <c:v>0.5</c:v>
                </c:pt>
              </c:numCache>
            </c:numRef>
          </c:val>
          <c:extLst>
            <c:ext xmlns:c16="http://schemas.microsoft.com/office/drawing/2014/chart" uri="{C3380CC4-5D6E-409C-BE32-E72D297353CC}">
              <c16:uniqueId val="{00000001-E0EA-47E1-A317-67102C9366D6}"/>
            </c:ext>
          </c:extLst>
        </c:ser>
        <c:ser>
          <c:idx val="4"/>
          <c:order val="2"/>
          <c:tx>
            <c:strRef>
              <c:f>'[RTCQII presentation graphs.xlsx]Sheet8'!$I$19</c:f>
              <c:strCache>
                <c:ptCount val="1"/>
                <c:pt idx="0">
                  <c:v>Level 2: 60-79%</c:v>
                </c:pt>
              </c:strCache>
            </c:strRef>
          </c:tx>
          <c:spPr>
            <a:solidFill>
              <a:srgbClr val="FFFF00"/>
            </a:solidFill>
            <a:ln>
              <a:noFill/>
            </a:ln>
            <a:effectLst>
              <a:outerShdw blurRad="57150" dist="19050" dir="5400000" algn="ctr" rotWithShape="0">
                <a:srgbClr val="000000">
                  <a:alpha val="63000"/>
                </a:srgbClr>
              </a:outerShdw>
            </a:effectLst>
          </c:spPr>
          <c:invertIfNegative val="0"/>
          <c:dLbls>
            <c:dLbl>
              <c:idx val="0"/>
              <c:delete val="1"/>
              <c:extLst>
                <c:ext xmlns:c15="http://schemas.microsoft.com/office/drawing/2012/chart" uri="{CE6537A1-D6FC-4f65-9D91-7224C49458BB}"/>
                <c:ext xmlns:c16="http://schemas.microsoft.com/office/drawing/2014/chart" uri="{C3380CC4-5D6E-409C-BE32-E72D297353CC}">
                  <c16:uniqueId val="{0000000F-E0EA-47E1-A317-67102C9366D6}"/>
                </c:ext>
              </c:extLst>
            </c:dLbl>
            <c:dLbl>
              <c:idx val="1"/>
              <c:delete val="1"/>
              <c:extLst>
                <c:ext xmlns:c15="http://schemas.microsoft.com/office/drawing/2012/chart" uri="{CE6537A1-D6FC-4f65-9D91-7224C49458BB}"/>
                <c:ext xmlns:c16="http://schemas.microsoft.com/office/drawing/2014/chart" uri="{C3380CC4-5D6E-409C-BE32-E72D297353CC}">
                  <c16:uniqueId val="{0000000E-E0EA-47E1-A317-67102C9366D6}"/>
                </c:ext>
              </c:extLst>
            </c:dLbl>
            <c:dLbl>
              <c:idx val="2"/>
              <c:delete val="1"/>
              <c:extLst>
                <c:ext xmlns:c15="http://schemas.microsoft.com/office/drawing/2012/chart" uri="{CE6537A1-D6FC-4f65-9D91-7224C49458BB}"/>
                <c:ext xmlns:c16="http://schemas.microsoft.com/office/drawing/2014/chart" uri="{C3380CC4-5D6E-409C-BE32-E72D297353CC}">
                  <c16:uniqueId val="{0000000D-E0EA-47E1-A317-67102C9366D6}"/>
                </c:ext>
              </c:extLst>
            </c:dLbl>
            <c:dLbl>
              <c:idx val="3"/>
              <c:delete val="1"/>
              <c:extLst>
                <c:ext xmlns:c15="http://schemas.microsoft.com/office/drawing/2012/chart" uri="{CE6537A1-D6FC-4f65-9D91-7224C49458BB}"/>
                <c:ext xmlns:c16="http://schemas.microsoft.com/office/drawing/2014/chart" uri="{C3380CC4-5D6E-409C-BE32-E72D297353CC}">
                  <c16:uniqueId val="{0000000C-E0EA-47E1-A317-67102C9366D6}"/>
                </c:ext>
              </c:extLst>
            </c:dLbl>
            <c:dLbl>
              <c:idx val="4"/>
              <c:delete val="1"/>
              <c:extLst>
                <c:ext xmlns:c15="http://schemas.microsoft.com/office/drawing/2012/chart" uri="{CE6537A1-D6FC-4f65-9D91-7224C49458BB}"/>
                <c:ext xmlns:c16="http://schemas.microsoft.com/office/drawing/2014/chart" uri="{C3380CC4-5D6E-409C-BE32-E72D297353CC}">
                  <c16:uniqueId val="{0000000B-E0EA-47E1-A317-67102C9366D6}"/>
                </c:ext>
              </c:extLst>
            </c:dLbl>
            <c:dLbl>
              <c:idx val="5"/>
              <c:delete val="1"/>
              <c:extLst>
                <c:ext xmlns:c15="http://schemas.microsoft.com/office/drawing/2012/chart" uri="{CE6537A1-D6FC-4f65-9D91-7224C49458BB}"/>
                <c:ext xmlns:c16="http://schemas.microsoft.com/office/drawing/2014/chart" uri="{C3380CC4-5D6E-409C-BE32-E72D297353CC}">
                  <c16:uniqueId val="{0000000A-E0EA-47E1-A317-67102C9366D6}"/>
                </c:ext>
              </c:extLst>
            </c:dLbl>
            <c:dLbl>
              <c:idx val="6"/>
              <c:layout>
                <c:manualLayout>
                  <c:x val="0"/>
                  <c:y val="-4.951140065146589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E0EA-47E1-A317-67102C9366D6}"/>
                </c:ext>
              </c:extLst>
            </c:dLbl>
            <c:dLbl>
              <c:idx val="7"/>
              <c:layout>
                <c:manualLayout>
                  <c:x val="8.23045267489712E-3"/>
                  <c:y val="-2.345276872964169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E0EA-47E1-A317-67102C9366D6}"/>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lt1">
                        <a:lumMod val="8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'[RTCQII presentation graphs.xlsx]Sheet8'!$J$14:$Q$14</c:f>
              <c:strCache>
                <c:ptCount val="8"/>
                <c:pt idx="0">
                  <c:v>Apr-21</c:v>
                </c:pt>
                <c:pt idx="1">
                  <c:v>Jul-21</c:v>
                </c:pt>
                <c:pt idx="2">
                  <c:v>Nov-21</c:v>
                </c:pt>
                <c:pt idx="3">
                  <c:v>Feb-22</c:v>
                </c:pt>
                <c:pt idx="4">
                  <c:v>May/June 2022</c:v>
                </c:pt>
                <c:pt idx="5">
                  <c:v>Aug/Sept 2022</c:v>
                </c:pt>
                <c:pt idx="6">
                  <c:v>Nov/Dec 2022</c:v>
                </c:pt>
                <c:pt idx="7">
                  <c:v>May/June 2023</c:v>
                </c:pt>
              </c:strCache>
            </c:strRef>
          </c:cat>
          <c:val>
            <c:numRef>
              <c:f>'[RTCQII presentation graphs.xlsx]Sheet8'!$J$19:$Q$19</c:f>
              <c:numCache>
                <c:formatCode>0%</c:formatCode>
                <c:ptCount val="8"/>
                <c:pt idx="0">
                  <c:v>0</c:v>
                </c:pt>
                <c:pt idx="1">
                  <c:v>0</c:v>
                </c:pt>
                <c:pt idx="2">
                  <c:v>0</c:v>
                </c:pt>
                <c:pt idx="3">
                  <c:v>0</c:v>
                </c:pt>
                <c:pt idx="4">
                  <c:v>0</c:v>
                </c:pt>
                <c:pt idx="5">
                  <c:v>0</c:v>
                </c:pt>
                <c:pt idx="6">
                  <c:v>0.11</c:v>
                </c:pt>
                <c:pt idx="7">
                  <c:v>0.5</c:v>
                </c:pt>
              </c:numCache>
            </c:numRef>
          </c:val>
          <c:extLst>
            <c:ext xmlns:c16="http://schemas.microsoft.com/office/drawing/2014/chart" uri="{C3380CC4-5D6E-409C-BE32-E72D297353CC}">
              <c16:uniqueId val="{00000002-E0EA-47E1-A317-67102C9366D6}"/>
            </c:ext>
          </c:extLst>
        </c:ser>
        <c:ser>
          <c:idx val="5"/>
          <c:order val="3"/>
          <c:tx>
            <c:strRef>
              <c:f>'[RTCQII presentation graphs.xlsx]Sheet8'!$I$20</c:f>
              <c:strCache>
                <c:ptCount val="1"/>
                <c:pt idx="0">
                  <c:v>Level 1: 40-59%</c:v>
                </c:pt>
              </c:strCache>
            </c:strRef>
          </c:tx>
          <c:spPr>
            <a:solidFill>
              <a:srgbClr val="FFC000"/>
            </a:solidFill>
            <a:ln>
              <a:noFill/>
            </a:ln>
            <a:effectLst>
              <a:outerShdw blurRad="57150" dist="19050" dir="5400000" algn="ctr" rotWithShape="0">
                <a:srgbClr val="000000">
                  <a:alpha val="63000"/>
                </a:srgbClr>
              </a:outerShdw>
            </a:effectLst>
          </c:spPr>
          <c:invertIfNegative val="0"/>
          <c:dLbls>
            <c:delete val="1"/>
          </c:dLbls>
          <c:cat>
            <c:strRef>
              <c:f>'[RTCQII presentation graphs.xlsx]Sheet8'!$J$14:$Q$14</c:f>
              <c:strCache>
                <c:ptCount val="8"/>
                <c:pt idx="0">
                  <c:v>Apr-21</c:v>
                </c:pt>
                <c:pt idx="1">
                  <c:v>Jul-21</c:v>
                </c:pt>
                <c:pt idx="2">
                  <c:v>Nov-21</c:v>
                </c:pt>
                <c:pt idx="3">
                  <c:v>Feb-22</c:v>
                </c:pt>
                <c:pt idx="4">
                  <c:v>May/June 2022</c:v>
                </c:pt>
                <c:pt idx="5">
                  <c:v>Aug/Sept 2022</c:v>
                </c:pt>
                <c:pt idx="6">
                  <c:v>Nov/Dec 2022</c:v>
                </c:pt>
                <c:pt idx="7">
                  <c:v>May/June 2023</c:v>
                </c:pt>
              </c:strCache>
            </c:strRef>
          </c:cat>
          <c:val>
            <c:numRef>
              <c:f>'[RTCQII presentation graphs.xlsx]Sheet8'!$J$20:$Q$20</c:f>
              <c:numCache>
                <c:formatCode>0%</c:formatCode>
                <c:ptCount val="8"/>
                <c:pt idx="0">
                  <c:v>0</c:v>
                </c:pt>
                <c:pt idx="1">
                  <c:v>0</c:v>
                </c:pt>
                <c:pt idx="2">
                  <c:v>0</c:v>
                </c:pt>
                <c:pt idx="3">
                  <c:v>0</c:v>
                </c:pt>
                <c:pt idx="4">
                  <c:v>0</c:v>
                </c:pt>
                <c:pt idx="5">
                  <c:v>0</c:v>
                </c:pt>
                <c:pt idx="6">
                  <c:v>0</c:v>
                </c:pt>
                <c:pt idx="7">
                  <c:v>0</c:v>
                </c:pt>
              </c:numCache>
            </c:numRef>
          </c:val>
          <c:extLst>
            <c:ext xmlns:c16="http://schemas.microsoft.com/office/drawing/2014/chart" uri="{C3380CC4-5D6E-409C-BE32-E72D297353CC}">
              <c16:uniqueId val="{00000003-E0EA-47E1-A317-67102C9366D6}"/>
            </c:ext>
          </c:extLst>
        </c:ser>
        <c:ser>
          <c:idx val="6"/>
          <c:order val="4"/>
          <c:tx>
            <c:strRef>
              <c:f>'[RTCQII presentation graphs.xlsx]Sheet8'!$I$21</c:f>
              <c:strCache>
                <c:ptCount val="1"/>
                <c:pt idx="0">
                  <c:v>Level 0: &lt;40%</c:v>
                </c:pt>
              </c:strCache>
            </c:strRef>
          </c:tx>
          <c:spPr>
            <a:solidFill>
              <a:srgbClr val="C00000"/>
            </a:solidFill>
            <a:ln>
              <a:noFill/>
            </a:ln>
            <a:effectLst>
              <a:outerShdw blurRad="57150" dist="19050" dir="5400000" algn="ctr" rotWithShape="0">
                <a:srgbClr val="000000">
                  <a:alpha val="63000"/>
                </a:srgbClr>
              </a:outerShdw>
            </a:effectLst>
          </c:spPr>
          <c:invertIfNegative val="0"/>
          <c:dLbls>
            <c:delete val="1"/>
          </c:dLbls>
          <c:cat>
            <c:strRef>
              <c:f>'[RTCQII presentation graphs.xlsx]Sheet8'!$J$14:$Q$14</c:f>
              <c:strCache>
                <c:ptCount val="8"/>
                <c:pt idx="0">
                  <c:v>Apr-21</c:v>
                </c:pt>
                <c:pt idx="1">
                  <c:v>Jul-21</c:v>
                </c:pt>
                <c:pt idx="2">
                  <c:v>Nov-21</c:v>
                </c:pt>
                <c:pt idx="3">
                  <c:v>Feb-22</c:v>
                </c:pt>
                <c:pt idx="4">
                  <c:v>May/June 2022</c:v>
                </c:pt>
                <c:pt idx="5">
                  <c:v>Aug/Sept 2022</c:v>
                </c:pt>
                <c:pt idx="6">
                  <c:v>Nov/Dec 2022</c:v>
                </c:pt>
                <c:pt idx="7">
                  <c:v>May/June 2023</c:v>
                </c:pt>
              </c:strCache>
            </c:strRef>
          </c:cat>
          <c:val>
            <c:numRef>
              <c:f>'[RTCQII presentation graphs.xlsx]Sheet8'!$J$21:$Q$21</c:f>
              <c:numCache>
                <c:formatCode>0%</c:formatCode>
                <c:ptCount val="8"/>
                <c:pt idx="0">
                  <c:v>0</c:v>
                </c:pt>
                <c:pt idx="1">
                  <c:v>0</c:v>
                </c:pt>
                <c:pt idx="2">
                  <c:v>0</c:v>
                </c:pt>
                <c:pt idx="3">
                  <c:v>0</c:v>
                </c:pt>
                <c:pt idx="4">
                  <c:v>0</c:v>
                </c:pt>
                <c:pt idx="5">
                  <c:v>0</c:v>
                </c:pt>
                <c:pt idx="6">
                  <c:v>0</c:v>
                </c:pt>
                <c:pt idx="7">
                  <c:v>0</c:v>
                </c:pt>
              </c:numCache>
            </c:numRef>
          </c:val>
          <c:extLst>
            <c:ext xmlns:c16="http://schemas.microsoft.com/office/drawing/2014/chart" uri="{C3380CC4-5D6E-409C-BE32-E72D297353CC}">
              <c16:uniqueId val="{00000004-E0EA-47E1-A317-67102C9366D6}"/>
            </c:ext>
          </c:extLst>
        </c:ser>
        <c:dLbls>
          <c:showLegendKey val="0"/>
          <c:showVal val="1"/>
          <c:showCatName val="0"/>
          <c:showSerName val="0"/>
          <c:showPercent val="0"/>
          <c:showBubbleSize val="0"/>
        </c:dLbls>
        <c:gapWidth val="150"/>
        <c:axId val="905669200"/>
        <c:axId val="905670640"/>
      </c:barChart>
      <c:catAx>
        <c:axId val="905669200"/>
        <c:scaling>
          <c:orientation val="minMax"/>
        </c:scaling>
        <c:delete val="0"/>
        <c:axPos val="b"/>
        <c:numFmt formatCode="General" sourceLinked="1"/>
        <c:majorTickMark val="none"/>
        <c:minorTickMark val="none"/>
        <c:tickLblPos val="nextTo"/>
        <c:spPr>
          <a:noFill/>
          <a:ln w="12700" cap="flat" cmpd="sng" algn="ctr">
            <a:solidFill>
              <a:schemeClr val="lt1">
                <a:lumMod val="95000"/>
                <a:alpha val="54000"/>
              </a:schemeClr>
            </a:solidFill>
            <a:round/>
          </a:ln>
          <a:effectLst/>
        </c:spPr>
        <c:txPr>
          <a:bodyPr rot="-6000000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n-US"/>
          </a:p>
        </c:txPr>
        <c:crossAx val="905670640"/>
        <c:crosses val="autoZero"/>
        <c:auto val="1"/>
        <c:lblAlgn val="ctr"/>
        <c:lblOffset val="100"/>
        <c:noMultiLvlLbl val="0"/>
      </c:catAx>
      <c:valAx>
        <c:axId val="905670640"/>
        <c:scaling>
          <c:orientation val="minMax"/>
          <c:max val="1"/>
        </c:scaling>
        <c:delete val="0"/>
        <c:axPos val="l"/>
        <c:majorGridlines>
          <c:spPr>
            <a:ln w="9525" cap="flat" cmpd="sng" algn="ctr">
              <a:solidFill>
                <a:schemeClr val="lt1">
                  <a:lumMod val="95000"/>
                  <a:alpha val="10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n-US"/>
          </a:p>
        </c:txPr>
        <c:crossAx val="905669200"/>
        <c:crosses val="autoZero"/>
        <c:crossBetween val="between"/>
      </c:valAx>
      <c:spPr>
        <a:noFill/>
        <a:ln>
          <a:noFill/>
        </a:ln>
        <a:effectLst/>
      </c:spPr>
    </c:plotArea>
    <c:legend>
      <c:legendPos val="b"/>
      <c:layout>
        <c:manualLayout>
          <c:xMode val="edge"/>
          <c:yMode val="edge"/>
          <c:x val="1.2220563015340316E-2"/>
          <c:y val="0.89897484281998707"/>
          <c:w val="0.96826327015602098"/>
          <c:h val="9.8972917675659175E-2"/>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lt1">
                  <a:lumMod val="8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4">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dk1">
            <a:lumMod val="50000"/>
            <a:lumOff val="50000"/>
          </a:schemeClr>
        </a:solidFill>
        <a:round/>
      </a:ln>
    </cs:spPr>
  </cs:gridlineMajor>
  <cs:gridlineMinor>
    <cs:lnRef idx="0"/>
    <cs:fillRef idx="0"/>
    <cs:effectRef idx="0"/>
    <cs:fontRef idx="minor">
      <a:schemeClr val="tx1"/>
    </cs:fontRef>
    <cs:spPr>
      <a:ln>
        <a:solidFill>
          <a:schemeClr val="dk1">
            <a:lumMod val="60000"/>
            <a:lumOff val="40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1197" kern="1200"/>
  </cs:valueAxis>
  <cs:wall>
    <cs:lnRef idx="0"/>
    <cs:fillRef idx="0"/>
    <cs:effectRef idx="0"/>
    <cs:fontRef idx="minor">
      <a:schemeClr val="tx1"/>
    </cs:fontRef>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328">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tx1"/>
    </cs:fontRef>
    <cs:spPr>
      <a:gradFill>
        <a:gsLst>
          <a:gs pos="100000">
            <a:schemeClr val="dk1">
              <a:lumMod val="95000"/>
              <a:lumOff val="5000"/>
            </a:schemeClr>
          </a:gs>
          <a:gs pos="0">
            <a:schemeClr val="dk1">
              <a:lumMod val="75000"/>
              <a:lumOff val="25000"/>
            </a:schemeClr>
          </a:gs>
        </a:gsLst>
        <a:path path="circle">
          <a:fillToRect l="50000" t="50000" r="50000" b="50000"/>
        </a:path>
      </a:gradFill>
      <a:ln w="9525">
        <a:solidFill>
          <a:schemeClr val="dk1">
            <a:lumMod val="75000"/>
            <a:lumOff val="25000"/>
          </a:schemeClr>
        </a:solidFill>
      </a:ln>
    </cs:spPr>
  </cs:downBar>
  <cs:dropLine>
    <cs:lnRef idx="0"/>
    <cs:fillRef idx="0"/>
    <cs:effectRef idx="0"/>
    <cs:fontRef idx="minor">
      <a:schemeClr val="tx1"/>
    </cs:fontRef>
    <cs:spPr>
      <a:ln w="9525" cap="flat" cmpd="sng" algn="ctr">
        <a:solidFill>
          <a:schemeClr val="lt1"/>
        </a:solidFill>
        <a:round/>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lt1">
            <a:lumMod val="95000"/>
            <a:alpha val="10000"/>
          </a:schemeClr>
        </a:solidFill>
        <a:round/>
      </a:ln>
    </cs:spPr>
  </cs:gridlineMajor>
  <cs:gridlineMinor>
    <cs:lnRef idx="0"/>
    <cs:fillRef idx="0"/>
    <cs:effectRef idx="0"/>
    <cs:fontRef idx="minor">
      <a:schemeClr val="tx1"/>
    </cs:fontRef>
    <cs:spPr>
      <a:ln>
        <a:solidFill>
          <a:schemeClr val="lt1">
            <a:lumMod val="95000"/>
            <a:alpha val="5000"/>
          </a:schemeClr>
        </a:solidFill>
      </a:ln>
    </cs:spPr>
  </cs:gridlineMinor>
  <cs:hiLoLine>
    <cs:lnRef idx="0"/>
    <cs:fillRef idx="0"/>
    <cs:effectRef idx="0"/>
    <cs:fontRef idx="minor">
      <a:schemeClr val="tx1"/>
    </cs:fontRef>
    <cs:spPr>
      <a:ln w="9525" cap="flat" cmpd="sng" algn="ctr">
        <a:solidFill>
          <a:schemeClr val="lt1"/>
        </a:solidFill>
        <a:round/>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tx1"/>
    </cs:fontRef>
    <cs:spPr>
      <a:gradFill>
        <a:gsLst>
          <a:gs pos="100000">
            <a:schemeClr val="lt1">
              <a:lumMod val="85000"/>
            </a:schemeClr>
          </a:gs>
          <a:gs pos="0">
            <a:schemeClr val="lt1"/>
          </a:gs>
        </a:gsLst>
        <a:path path="circle">
          <a:fillToRect l="50000" t="50000" r="50000" b="50000"/>
        </a:path>
      </a:gradFill>
      <a:ln w="9525" cap="flat" cmpd="sng" algn="ctr">
        <a:solidFill>
          <a:schemeClr val="lt1"/>
        </a:solidFill>
        <a:round/>
      </a:ln>
    </cs:spPr>
  </cs:upBar>
  <cs:valueAxis>
    <cs:lnRef idx="0"/>
    <cs:fillRef idx="0"/>
    <cs:effectRef idx="0"/>
    <cs:fontRef idx="minor">
      <a:schemeClr val="lt1">
        <a:lumMod val="85000"/>
      </a:schemeClr>
    </cs:fontRef>
    <cs:defRPr sz="1197" kern="1200"/>
  </cs:valueAxis>
  <cs:wall>
    <cs:lnRef idx="0"/>
    <cs:fillRef idx="0"/>
    <cs:effectRef idx="0"/>
    <cs:fontRef idx="minor">
      <a:schemeClr val="tx1"/>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F31EF2B-4E2D-4014-B254-6727768FA6D5}" type="datetimeFigureOut">
              <a:rPr lang="en-US" smtClean="0"/>
              <a:t>8/28/2024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2C415D-6208-488B-89F8-7FB017DA93DD}" type="slidenum">
              <a:rPr lang="en-US" smtClean="0"/>
              <a:t>‹#›</a:t>
            </a:fld>
            <a:endParaRPr lang="en-US"/>
          </a:p>
        </p:txBody>
      </p:sp>
    </p:spTree>
    <p:extLst>
      <p:ext uri="{BB962C8B-B14F-4D97-AF65-F5344CB8AC3E}">
        <p14:creationId xmlns:p14="http://schemas.microsoft.com/office/powerpoint/2010/main" val="10563222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algn="just">
              <a:lnSpc>
                <a:spcPct val="115000"/>
              </a:lnSpc>
              <a:spcBef>
                <a:spcPts val="0"/>
              </a:spcBef>
              <a:spcAft>
                <a:spcPts val="1000"/>
              </a:spcAft>
            </a:pPr>
            <a:r>
              <a:rPr lang="en-US" sz="1800" dirty="0">
                <a:effectLst/>
                <a:latin typeface="Century Gothic" panose="020B0502020202020204" pitchFamily="34" charset="0"/>
                <a:ea typeface="Century Gothic" panose="020B0502020202020204" pitchFamily="34" charset="0"/>
                <a:cs typeface="Times New Roman" panose="02020603050405020304" pitchFamily="18" charset="0"/>
              </a:rPr>
              <a:t>Issues identified included -</a:t>
            </a:r>
          </a:p>
          <a:p>
            <a:pPr marL="457200" marR="0" algn="just">
              <a:lnSpc>
                <a:spcPct val="115000"/>
              </a:lnSpc>
              <a:spcBef>
                <a:spcPts val="0"/>
              </a:spcBef>
              <a:spcAft>
                <a:spcPts val="1000"/>
              </a:spcAft>
            </a:pPr>
            <a:r>
              <a:rPr lang="en-US" sz="1800" dirty="0">
                <a:effectLst/>
                <a:latin typeface="Century Gothic" panose="020B0502020202020204" pitchFamily="34" charset="0"/>
                <a:ea typeface="Century Gothic" panose="020B0502020202020204" pitchFamily="34" charset="0"/>
                <a:cs typeface="Times New Roman" panose="02020603050405020304" pitchFamily="18" charset="0"/>
              </a:rPr>
              <a:t>The provision of testing and safety supplies by Ministry of Health is sometimes delayed.  This has resulted in inconsistent use and documentation of required supplies by testing staff.</a:t>
            </a:r>
          </a:p>
          <a:p>
            <a:pPr marL="457200" marR="0" algn="just">
              <a:lnSpc>
                <a:spcPct val="115000"/>
              </a:lnSpc>
              <a:spcBef>
                <a:spcPts val="0"/>
              </a:spcBef>
              <a:spcAft>
                <a:spcPts val="1000"/>
              </a:spcAft>
            </a:pPr>
            <a:r>
              <a:rPr lang="en-US" sz="1800" dirty="0">
                <a:effectLst/>
                <a:latin typeface="Century Gothic" panose="020B0502020202020204" pitchFamily="34" charset="0"/>
                <a:ea typeface="Century Gothic" panose="020B0502020202020204" pitchFamily="34" charset="0"/>
                <a:cs typeface="Times New Roman" panose="02020603050405020304" pitchFamily="18" charset="0"/>
              </a:rPr>
              <a:t>There was a general lack of knowledge in inventory management, waste segregation, corrective action and documentation. These areas were addressed by the Q-Corp through training at the sites and the provision of standard operating procedures.</a:t>
            </a:r>
          </a:p>
          <a:p>
            <a:pPr marL="457200" marR="0" algn="just">
              <a:lnSpc>
                <a:spcPct val="115000"/>
              </a:lnSpc>
              <a:spcBef>
                <a:spcPts val="0"/>
              </a:spcBef>
              <a:spcAft>
                <a:spcPts val="1000"/>
              </a:spcAft>
            </a:pPr>
            <a:r>
              <a:rPr lang="en-US" sz="1800" dirty="0">
                <a:effectLst/>
                <a:latin typeface="Century Gothic" panose="020B0502020202020204" pitchFamily="34" charset="0"/>
                <a:ea typeface="Century Gothic" panose="020B0502020202020204" pitchFamily="34" charset="0"/>
                <a:cs typeface="Times New Roman" panose="02020603050405020304" pitchFamily="18" charset="0"/>
              </a:rPr>
              <a:t>House-keeping and janitorial services also needed to be trained on laboratory waste management.    </a:t>
            </a:r>
          </a:p>
          <a:p>
            <a:pPr marL="457200" marR="0" algn="just">
              <a:lnSpc>
                <a:spcPct val="115000"/>
              </a:lnSpc>
              <a:spcBef>
                <a:spcPts val="0"/>
              </a:spcBef>
              <a:spcAft>
                <a:spcPts val="1000"/>
              </a:spcAft>
            </a:pPr>
            <a:r>
              <a:rPr lang="en-US" sz="1800" dirty="0">
                <a:effectLst/>
                <a:latin typeface="Century Gothic" panose="020B0502020202020204" pitchFamily="34" charset="0"/>
                <a:ea typeface="Century Gothic" panose="020B0502020202020204" pitchFamily="34" charset="0"/>
                <a:cs typeface="Times New Roman" panose="02020603050405020304" pitchFamily="18" charset="0"/>
              </a:rPr>
              <a:t>Training deficiencies and the absence of training records was observed at some sites. A standardized HIV Rapid Testing training and certification program was not available in Jamaica and this has led to different levels of knowledge of the HIV rapid testers. The training ranged from two weeks to three months and there was a general lack of records and details of training.</a:t>
            </a:r>
          </a:p>
          <a:p>
            <a:endParaRPr lang="en-US" dirty="0"/>
          </a:p>
        </p:txBody>
      </p:sp>
      <p:sp>
        <p:nvSpPr>
          <p:cNvPr id="4" name="Slide Number Placeholder 3"/>
          <p:cNvSpPr>
            <a:spLocks noGrp="1"/>
          </p:cNvSpPr>
          <p:nvPr>
            <p:ph type="sldNum" sz="quarter" idx="5"/>
          </p:nvPr>
        </p:nvSpPr>
        <p:spPr/>
        <p:txBody>
          <a:bodyPr/>
          <a:lstStyle/>
          <a:p>
            <a:fld id="{FA2C415D-6208-488B-89F8-7FB017DA93DD}" type="slidenum">
              <a:rPr lang="en-US" smtClean="0"/>
              <a:t>4</a:t>
            </a:fld>
            <a:endParaRPr lang="en-US"/>
          </a:p>
        </p:txBody>
      </p:sp>
    </p:spTree>
    <p:extLst>
      <p:ext uri="{BB962C8B-B14F-4D97-AF65-F5344CB8AC3E}">
        <p14:creationId xmlns:p14="http://schemas.microsoft.com/office/powerpoint/2010/main" val="10482514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sz="1200" dirty="0">
                <a:effectLst/>
                <a:latin typeface="Arial" panose="020B0604020202020204" pitchFamily="34" charset="0"/>
                <a:ea typeface="Century Gothic" panose="020B0502020202020204" pitchFamily="34" charset="0"/>
                <a:cs typeface="Arial" panose="020B0604020202020204" pitchFamily="34" charset="0"/>
              </a:rPr>
              <a:t>There are presently 26 high burden, high- volume or sites that serve key populations or high priority groups enrolled in the RTCQII program.</a:t>
            </a:r>
          </a:p>
          <a:p>
            <a:r>
              <a:rPr lang="en-US" dirty="0"/>
              <a:t>The sites were assessed mostly on a quarterly basis. However, there had been times when only two or three assessments per year were completed for some countries. </a:t>
            </a:r>
          </a:p>
          <a:p>
            <a:r>
              <a:rPr lang="en-US" dirty="0"/>
              <a:t>Moving forward (2024) sites in Jamaica which retained their level 4 scoring for 8 consecutive assessments will be assessed annually.</a:t>
            </a:r>
          </a:p>
          <a:p>
            <a:endParaRPr lang="en-US" dirty="0"/>
          </a:p>
        </p:txBody>
      </p:sp>
      <p:sp>
        <p:nvSpPr>
          <p:cNvPr id="4" name="Slide Number Placeholder 3"/>
          <p:cNvSpPr>
            <a:spLocks noGrp="1"/>
          </p:cNvSpPr>
          <p:nvPr>
            <p:ph type="sldNum" sz="quarter" idx="5"/>
          </p:nvPr>
        </p:nvSpPr>
        <p:spPr/>
        <p:txBody>
          <a:bodyPr/>
          <a:lstStyle/>
          <a:p>
            <a:fld id="{424B1475-4E94-49E8-A982-D34CB4B8B8A9}" type="slidenum">
              <a:rPr lang="en-US" smtClean="0"/>
              <a:t>9</a:t>
            </a:fld>
            <a:endParaRPr lang="en-US"/>
          </a:p>
        </p:txBody>
      </p:sp>
    </p:spTree>
    <p:extLst>
      <p:ext uri="{BB962C8B-B14F-4D97-AF65-F5344CB8AC3E}">
        <p14:creationId xmlns:p14="http://schemas.microsoft.com/office/powerpoint/2010/main" val="30210704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Font typeface="Arial" panose="020B0604020202020204" pitchFamily="34" charset="0"/>
              <a:buChar char="•"/>
            </a:pPr>
            <a:r>
              <a:rPr lang="en-JM" sz="1200" b="0" dirty="0">
                <a:latin typeface="Arial" panose="020B0604020202020204" pitchFamily="34" charset="0"/>
                <a:cs typeface="Arial" panose="020B0604020202020204" pitchFamily="34" charset="0"/>
              </a:rPr>
              <a:t>Between April 2021 and September 2022 there were six assessments and the sites more or less maintained their percentage levels. No site scored below level 3;</a:t>
            </a:r>
          </a:p>
          <a:p>
            <a:pPr marL="342900" indent="-342900">
              <a:buFont typeface="Arial" panose="020B0604020202020204" pitchFamily="34" charset="0"/>
              <a:buChar char="•"/>
            </a:pPr>
            <a:r>
              <a:rPr lang="en-JM" sz="1200" b="0" dirty="0">
                <a:latin typeface="Arial" panose="020B0604020202020204" pitchFamily="34" charset="0"/>
                <a:cs typeface="Arial" panose="020B0604020202020204" pitchFamily="34" charset="0"/>
              </a:rPr>
              <a:t>The best performance or results for the sites were at the February 2022 assessment where 81% achieved level 4 and 19% level 3.</a:t>
            </a:r>
          </a:p>
          <a:p>
            <a:pPr marL="342900" indent="-342900">
              <a:buFont typeface="Arial" panose="020B0604020202020204" pitchFamily="34" charset="0"/>
              <a:buChar char="•"/>
            </a:pPr>
            <a:r>
              <a:rPr lang="en-JM" sz="1200" b="0" dirty="0">
                <a:latin typeface="Arial" panose="020B0604020202020204" pitchFamily="34" charset="0"/>
                <a:cs typeface="Arial" panose="020B0604020202020204" pitchFamily="34" charset="0"/>
              </a:rPr>
              <a:t>At the final assessment in December 2022, the percentage of sites that scored level 4 decreased slightly from 81% to 78%, 11% scored level 3 and 11% level 2. The level 2 scoring was again due to a sites at borderline level 3 achieving a slightly less score than in its previous assessments. </a:t>
            </a:r>
            <a:r>
              <a:rPr lang="en-JM" sz="1200" b="0" dirty="0">
                <a:solidFill>
                  <a:srgbClr val="FF0000"/>
                </a:solidFill>
                <a:latin typeface="Arial" panose="020B0604020202020204" pitchFamily="34" charset="0"/>
                <a:cs typeface="Arial" panose="020B0604020202020204" pitchFamily="34" charset="0"/>
              </a:rPr>
              <a:t>( Note, Level 2 sites were from the new sites added in 2022.)</a:t>
            </a:r>
          </a:p>
          <a:p>
            <a:pPr marL="342900" indent="-342900">
              <a:buFont typeface="Arial" panose="020B0604020202020204" pitchFamily="34" charset="0"/>
              <a:buChar char="•"/>
            </a:pPr>
            <a:r>
              <a:rPr lang="en-JM" sz="1200" b="0" dirty="0">
                <a:latin typeface="Arial" panose="020B0604020202020204" pitchFamily="34" charset="0"/>
                <a:cs typeface="Arial" panose="020B0604020202020204" pitchFamily="34" charset="0"/>
              </a:rPr>
              <a:t>So far in 2023, the four new sites that were added, received their baseline assessments. The results were split evenly across levels 3 and 4 with 50% each.</a:t>
            </a:r>
          </a:p>
          <a:p>
            <a:pPr marL="342900" indent="-342900">
              <a:buFont typeface="Arial" panose="020B0604020202020204" pitchFamily="34" charset="0"/>
              <a:buChar char="•"/>
            </a:pPr>
            <a:r>
              <a:rPr lang="en-JM" sz="1200" b="0" dirty="0">
                <a:latin typeface="Arial" panose="020B0604020202020204" pitchFamily="34" charset="0"/>
                <a:cs typeface="Arial" panose="020B0604020202020204" pitchFamily="34" charset="0"/>
              </a:rPr>
              <a:t>Current status – 25/26 sites have been assessed resulting in 14 at Level 4, 11 at Level 3 and one at Level 2.</a:t>
            </a:r>
          </a:p>
          <a:p>
            <a:endParaRPr lang="en-US" dirty="0"/>
          </a:p>
        </p:txBody>
      </p:sp>
      <p:sp>
        <p:nvSpPr>
          <p:cNvPr id="4" name="Slide Number Placeholder 3"/>
          <p:cNvSpPr>
            <a:spLocks noGrp="1"/>
          </p:cNvSpPr>
          <p:nvPr>
            <p:ph type="sldNum" sz="quarter" idx="5"/>
          </p:nvPr>
        </p:nvSpPr>
        <p:spPr/>
        <p:txBody>
          <a:bodyPr/>
          <a:lstStyle/>
          <a:p>
            <a:fld id="{424B1475-4E94-49E8-A982-D34CB4B8B8A9}" type="slidenum">
              <a:rPr lang="en-US" smtClean="0"/>
              <a:t>11</a:t>
            </a:fld>
            <a:endParaRPr lang="en-US"/>
          </a:p>
        </p:txBody>
      </p:sp>
    </p:spTree>
    <p:extLst>
      <p:ext uri="{BB962C8B-B14F-4D97-AF65-F5344CB8AC3E}">
        <p14:creationId xmlns:p14="http://schemas.microsoft.com/office/powerpoint/2010/main" val="27761960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sz="1200" b="0" dirty="0"/>
              <a:t>Standardized HIV logbook/ register - has assisted greatly in keeping proper records on test numbers, positive samples, invalid samples and informing procurement activities and also, anomalies in testing.</a:t>
            </a:r>
          </a:p>
          <a:p>
            <a:pPr marL="0" indent="0">
              <a:buFont typeface="+mj-lt"/>
              <a:buNone/>
            </a:pPr>
            <a:r>
              <a:rPr lang="en-US" sz="1200" b="0" dirty="0"/>
              <a:t>Emphasis has been placed on site visits and monitoring, because it allows the supervisors and the Testers to develop a better relationship. Some sites in Jamaica have developed and implemented tools that detailed the activities conducted during visits.</a:t>
            </a:r>
          </a:p>
          <a:p>
            <a:pPr marL="0" indent="0">
              <a:buFont typeface="+mj-lt"/>
              <a:buNone/>
            </a:pPr>
            <a:r>
              <a:rPr lang="en-US" sz="1200" b="0" dirty="0"/>
              <a:t>There was improvement in the coverage, uptake and impact of the QA cycle because sites cited for non-conformities implemented activities to address those non-conformities and improved their QA. </a:t>
            </a:r>
          </a:p>
          <a:p>
            <a:endParaRPr lang="en-US" dirty="0"/>
          </a:p>
        </p:txBody>
      </p:sp>
      <p:sp>
        <p:nvSpPr>
          <p:cNvPr id="4" name="Slide Number Placeholder 3"/>
          <p:cNvSpPr>
            <a:spLocks noGrp="1"/>
          </p:cNvSpPr>
          <p:nvPr>
            <p:ph type="sldNum" sz="quarter" idx="5"/>
          </p:nvPr>
        </p:nvSpPr>
        <p:spPr/>
        <p:txBody>
          <a:bodyPr/>
          <a:lstStyle/>
          <a:p>
            <a:fld id="{FA2C415D-6208-488B-89F8-7FB017DA93DD}" type="slidenum">
              <a:rPr lang="en-US" smtClean="0"/>
              <a:t>12</a:t>
            </a:fld>
            <a:endParaRPr lang="en-US"/>
          </a:p>
        </p:txBody>
      </p:sp>
    </p:spTree>
    <p:extLst>
      <p:ext uri="{BB962C8B-B14F-4D97-AF65-F5344CB8AC3E}">
        <p14:creationId xmlns:p14="http://schemas.microsoft.com/office/powerpoint/2010/main" val="4991800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Sites receiving regular supervisory visits do far better than those lacking these visits.</a:t>
            </a:r>
          </a:p>
          <a:p>
            <a:r>
              <a:rPr lang="en-US" dirty="0"/>
              <a:t>Certain areas need additional guidance such as Inventory management, training documentation, and reporting of supervisory visits.</a:t>
            </a:r>
          </a:p>
        </p:txBody>
      </p:sp>
      <p:sp>
        <p:nvSpPr>
          <p:cNvPr id="4" name="Slide Number Placeholder 3"/>
          <p:cNvSpPr>
            <a:spLocks noGrp="1"/>
          </p:cNvSpPr>
          <p:nvPr>
            <p:ph type="sldNum" sz="quarter" idx="5"/>
          </p:nvPr>
        </p:nvSpPr>
        <p:spPr/>
        <p:txBody>
          <a:bodyPr/>
          <a:lstStyle/>
          <a:p>
            <a:fld id="{FA2C415D-6208-488B-89F8-7FB017DA93DD}" type="slidenum">
              <a:rPr lang="en-US" smtClean="0"/>
              <a:t>14</a:t>
            </a:fld>
            <a:endParaRPr lang="en-US"/>
          </a:p>
        </p:txBody>
      </p:sp>
    </p:spTree>
    <p:extLst>
      <p:ext uri="{BB962C8B-B14F-4D97-AF65-F5344CB8AC3E}">
        <p14:creationId xmlns:p14="http://schemas.microsoft.com/office/powerpoint/2010/main" val="33452628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04A2E6-E0F7-5667-DA97-FF3E31608EF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6E46FF6-1167-C499-E657-95BF77987CF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E829283-56CC-D1DD-AFF9-F7909D04A984}"/>
              </a:ext>
            </a:extLst>
          </p:cNvPr>
          <p:cNvSpPr>
            <a:spLocks noGrp="1"/>
          </p:cNvSpPr>
          <p:nvPr>
            <p:ph type="dt" sz="half" idx="10"/>
          </p:nvPr>
        </p:nvSpPr>
        <p:spPr/>
        <p:txBody>
          <a:bodyPr/>
          <a:lstStyle/>
          <a:p>
            <a:fld id="{8E108C34-C40C-4948-87E6-4AC20DDC278F}" type="datetimeFigureOut">
              <a:rPr lang="en-US" smtClean="0"/>
              <a:t>8/28/2024</a:t>
            </a:fld>
            <a:endParaRPr lang="en-US"/>
          </a:p>
        </p:txBody>
      </p:sp>
      <p:sp>
        <p:nvSpPr>
          <p:cNvPr id="5" name="Footer Placeholder 4">
            <a:extLst>
              <a:ext uri="{FF2B5EF4-FFF2-40B4-BE49-F238E27FC236}">
                <a16:creationId xmlns:a16="http://schemas.microsoft.com/office/drawing/2014/main" id="{8913D116-C00F-91BC-1F8D-28D2C4DED82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950A149-A4C1-CF2E-C806-09AAD0555350}"/>
              </a:ext>
            </a:extLst>
          </p:cNvPr>
          <p:cNvSpPr>
            <a:spLocks noGrp="1"/>
          </p:cNvSpPr>
          <p:nvPr>
            <p:ph type="sldNum" sz="quarter" idx="12"/>
          </p:nvPr>
        </p:nvSpPr>
        <p:spPr/>
        <p:txBody>
          <a:bodyPr/>
          <a:lstStyle/>
          <a:p>
            <a:fld id="{FD16FC2A-BE15-428A-AB7F-260386BAA13B}" type="slidenum">
              <a:rPr lang="en-US" smtClean="0"/>
              <a:t>‹#›</a:t>
            </a:fld>
            <a:endParaRPr lang="en-US"/>
          </a:p>
        </p:txBody>
      </p:sp>
    </p:spTree>
    <p:extLst>
      <p:ext uri="{BB962C8B-B14F-4D97-AF65-F5344CB8AC3E}">
        <p14:creationId xmlns:p14="http://schemas.microsoft.com/office/powerpoint/2010/main" val="33050643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225869-1F63-6C9A-336C-FB75169F67A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5029C06-86CA-7D88-C55E-8EBB7758D89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EC9A6A1-EB35-ABAF-000E-2CC67F0783CA}"/>
              </a:ext>
            </a:extLst>
          </p:cNvPr>
          <p:cNvSpPr>
            <a:spLocks noGrp="1"/>
          </p:cNvSpPr>
          <p:nvPr>
            <p:ph type="dt" sz="half" idx="10"/>
          </p:nvPr>
        </p:nvSpPr>
        <p:spPr/>
        <p:txBody>
          <a:bodyPr/>
          <a:lstStyle/>
          <a:p>
            <a:fld id="{8E108C34-C40C-4948-87E6-4AC20DDC278F}" type="datetimeFigureOut">
              <a:rPr lang="en-US" smtClean="0"/>
              <a:t>8/28/2024</a:t>
            </a:fld>
            <a:endParaRPr lang="en-US"/>
          </a:p>
        </p:txBody>
      </p:sp>
      <p:sp>
        <p:nvSpPr>
          <p:cNvPr id="5" name="Footer Placeholder 4">
            <a:extLst>
              <a:ext uri="{FF2B5EF4-FFF2-40B4-BE49-F238E27FC236}">
                <a16:creationId xmlns:a16="http://schemas.microsoft.com/office/drawing/2014/main" id="{FF1CE97F-7B67-D2A4-6B6A-F8DF13712B3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F221DCF-005D-A593-545A-D19BA7E12926}"/>
              </a:ext>
            </a:extLst>
          </p:cNvPr>
          <p:cNvSpPr>
            <a:spLocks noGrp="1"/>
          </p:cNvSpPr>
          <p:nvPr>
            <p:ph type="sldNum" sz="quarter" idx="12"/>
          </p:nvPr>
        </p:nvSpPr>
        <p:spPr/>
        <p:txBody>
          <a:bodyPr/>
          <a:lstStyle/>
          <a:p>
            <a:fld id="{FD16FC2A-BE15-428A-AB7F-260386BAA13B}" type="slidenum">
              <a:rPr lang="en-US" smtClean="0"/>
              <a:t>‹#›</a:t>
            </a:fld>
            <a:endParaRPr lang="en-US"/>
          </a:p>
        </p:txBody>
      </p:sp>
    </p:spTree>
    <p:extLst>
      <p:ext uri="{BB962C8B-B14F-4D97-AF65-F5344CB8AC3E}">
        <p14:creationId xmlns:p14="http://schemas.microsoft.com/office/powerpoint/2010/main" val="24066484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463A286-74DB-082A-9224-1117633A201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A215A07-2205-11F2-44A5-B3688A04717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D9F2D7F-61EA-422C-0612-638C92ABB5ED}"/>
              </a:ext>
            </a:extLst>
          </p:cNvPr>
          <p:cNvSpPr>
            <a:spLocks noGrp="1"/>
          </p:cNvSpPr>
          <p:nvPr>
            <p:ph type="dt" sz="half" idx="10"/>
          </p:nvPr>
        </p:nvSpPr>
        <p:spPr/>
        <p:txBody>
          <a:bodyPr/>
          <a:lstStyle/>
          <a:p>
            <a:fld id="{8E108C34-C40C-4948-87E6-4AC20DDC278F}" type="datetimeFigureOut">
              <a:rPr lang="en-US" smtClean="0"/>
              <a:t>8/28/2024</a:t>
            </a:fld>
            <a:endParaRPr lang="en-US"/>
          </a:p>
        </p:txBody>
      </p:sp>
      <p:sp>
        <p:nvSpPr>
          <p:cNvPr id="5" name="Footer Placeholder 4">
            <a:extLst>
              <a:ext uri="{FF2B5EF4-FFF2-40B4-BE49-F238E27FC236}">
                <a16:creationId xmlns:a16="http://schemas.microsoft.com/office/drawing/2014/main" id="{344690CD-FE00-FF20-4C6A-51E45C0F97F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8B522EF-4F70-3CD1-B0F0-A65B4EAA401A}"/>
              </a:ext>
            </a:extLst>
          </p:cNvPr>
          <p:cNvSpPr>
            <a:spLocks noGrp="1"/>
          </p:cNvSpPr>
          <p:nvPr>
            <p:ph type="sldNum" sz="quarter" idx="12"/>
          </p:nvPr>
        </p:nvSpPr>
        <p:spPr/>
        <p:txBody>
          <a:bodyPr/>
          <a:lstStyle/>
          <a:p>
            <a:fld id="{FD16FC2A-BE15-428A-AB7F-260386BAA13B}" type="slidenum">
              <a:rPr lang="en-US" smtClean="0"/>
              <a:t>‹#›</a:t>
            </a:fld>
            <a:endParaRPr lang="en-US"/>
          </a:p>
        </p:txBody>
      </p:sp>
    </p:spTree>
    <p:extLst>
      <p:ext uri="{BB962C8B-B14F-4D97-AF65-F5344CB8AC3E}">
        <p14:creationId xmlns:p14="http://schemas.microsoft.com/office/powerpoint/2010/main" val="16095093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0" y="200177"/>
            <a:ext cx="12192000" cy="775778"/>
          </a:xfrm>
          <a:prstGeom prst="rect">
            <a:avLst/>
          </a:prstGeom>
        </p:spPr>
        <p:txBody>
          <a:bodyPr vert="horz" lIns="91440" tIns="45720" rIns="91440" bIns="45720" rtlCol="0" anchor="ctr">
            <a:normAutofit/>
          </a:bodyPr>
          <a:lstStyle>
            <a:lvl1pPr algn="ctr">
              <a:defRPr sz="4800" b="1">
                <a:solidFill>
                  <a:schemeClr val="tx1">
                    <a:lumMod val="65000"/>
                    <a:lumOff val="35000"/>
                  </a:schemeClr>
                </a:solidFill>
              </a:defRPr>
            </a:lvl1pPr>
          </a:lstStyle>
          <a:p>
            <a:r>
              <a:rPr lang="en-US" dirty="0"/>
              <a:t>Click to edit Master title style</a:t>
            </a:r>
          </a:p>
        </p:txBody>
      </p:sp>
      <p:sp>
        <p:nvSpPr>
          <p:cNvPr id="8" name="Rectangle 6">
            <a:extLst>
              <a:ext uri="{FF2B5EF4-FFF2-40B4-BE49-F238E27FC236}">
                <a16:creationId xmlns:a16="http://schemas.microsoft.com/office/drawing/2014/main" id="{55674156-3125-48CE-B7AD-16F5FF6CA05A}"/>
              </a:ext>
            </a:extLst>
          </p:cNvPr>
          <p:cNvSpPr/>
          <p:nvPr userDrawn="1"/>
        </p:nvSpPr>
        <p:spPr>
          <a:xfrm>
            <a:off x="0" y="6597352"/>
            <a:ext cx="12192000" cy="260648"/>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sp>
        <p:nvSpPr>
          <p:cNvPr id="10" name="텍스트 개체 틀 2">
            <a:extLst>
              <a:ext uri="{FF2B5EF4-FFF2-40B4-BE49-F238E27FC236}">
                <a16:creationId xmlns:a16="http://schemas.microsoft.com/office/drawing/2014/main" id="{BEA53C6E-B822-48C1-AE43-123E9E431F64}"/>
              </a:ext>
            </a:extLst>
          </p:cNvPr>
          <p:cNvSpPr>
            <a:spLocks noGrp="1"/>
          </p:cNvSpPr>
          <p:nvPr>
            <p:ph type="body" sz="quarter" idx="41" hasCustomPrompt="1"/>
          </p:nvPr>
        </p:nvSpPr>
        <p:spPr>
          <a:xfrm>
            <a:off x="0" y="1005381"/>
            <a:ext cx="12192000" cy="419379"/>
          </a:xfrm>
          <a:prstGeom prst="rect">
            <a:avLst/>
          </a:prstGeom>
        </p:spPr>
        <p:txBody>
          <a:bodyPr anchor="ctr"/>
          <a:lstStyle>
            <a:lvl1pPr marL="0" marR="0" indent="0" algn="ctr" defTabSz="914400" rtl="0" eaLnBrk="1" fontAlgn="auto" latinLnBrk="1" hangingPunct="1">
              <a:lnSpc>
                <a:spcPct val="90000"/>
              </a:lnSpc>
              <a:spcBef>
                <a:spcPts val="1000"/>
              </a:spcBef>
              <a:spcAft>
                <a:spcPts val="0"/>
              </a:spcAft>
              <a:buClrTx/>
              <a:buSzTx/>
              <a:buFontTx/>
              <a:buNone/>
              <a:tabLst/>
              <a:defRPr sz="2400" b="0">
                <a:solidFill>
                  <a:schemeClr val="tx1">
                    <a:lumMod val="65000"/>
                    <a:lumOff val="35000"/>
                  </a:schemeClr>
                </a:solidFill>
              </a:defRPr>
            </a:lvl1pPr>
          </a:lstStyle>
          <a:p>
            <a:pPr marL="0" marR="0" lvl="0" indent="0" algn="ctr" defTabSz="914400" rtl="0" eaLnBrk="1" fontAlgn="auto" latinLnBrk="1" hangingPunct="1">
              <a:lnSpc>
                <a:spcPct val="90000"/>
              </a:lnSpc>
              <a:spcBef>
                <a:spcPts val="1000"/>
              </a:spcBef>
              <a:spcAft>
                <a:spcPts val="0"/>
              </a:spcAft>
              <a:buClrTx/>
              <a:buSzTx/>
              <a:buFontTx/>
              <a:buNone/>
              <a:tabLst/>
              <a:defRPr/>
            </a:pPr>
            <a:r>
              <a:rPr lang="en-US" altLang="ko-KR" dirty="0"/>
              <a:t>Subtitle in this line</a:t>
            </a:r>
            <a:endParaRPr lang="ko-KR" altLang="en-US" dirty="0"/>
          </a:p>
        </p:txBody>
      </p:sp>
    </p:spTree>
    <p:extLst>
      <p:ext uri="{BB962C8B-B14F-4D97-AF65-F5344CB8AC3E}">
        <p14:creationId xmlns:p14="http://schemas.microsoft.com/office/powerpoint/2010/main" val="346723247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0" y="200177"/>
            <a:ext cx="12192000" cy="775778"/>
          </a:xfrm>
          <a:prstGeom prst="rect">
            <a:avLst/>
          </a:prstGeom>
        </p:spPr>
        <p:txBody>
          <a:bodyPr vert="horz" lIns="91440" tIns="45720" rIns="91440" bIns="45720" rtlCol="0" anchor="ctr">
            <a:normAutofit/>
          </a:bodyPr>
          <a:lstStyle>
            <a:lvl1pPr algn="ctr">
              <a:defRPr sz="4800" b="1">
                <a:solidFill>
                  <a:schemeClr val="tx1">
                    <a:lumMod val="65000"/>
                    <a:lumOff val="35000"/>
                  </a:schemeClr>
                </a:solidFill>
              </a:defRPr>
            </a:lvl1pPr>
          </a:lstStyle>
          <a:p>
            <a:r>
              <a:rPr lang="en-US" dirty="0"/>
              <a:t>Click to edit Master title style</a:t>
            </a:r>
          </a:p>
        </p:txBody>
      </p:sp>
      <p:sp>
        <p:nvSpPr>
          <p:cNvPr id="8" name="Rectangle 6">
            <a:extLst>
              <a:ext uri="{FF2B5EF4-FFF2-40B4-BE49-F238E27FC236}">
                <a16:creationId xmlns:a16="http://schemas.microsoft.com/office/drawing/2014/main" id="{55674156-3125-48CE-B7AD-16F5FF6CA05A}"/>
              </a:ext>
            </a:extLst>
          </p:cNvPr>
          <p:cNvSpPr/>
          <p:nvPr userDrawn="1"/>
        </p:nvSpPr>
        <p:spPr>
          <a:xfrm>
            <a:off x="0" y="6597352"/>
            <a:ext cx="12192000" cy="260648"/>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sp>
        <p:nvSpPr>
          <p:cNvPr id="10" name="텍스트 개체 틀 2">
            <a:extLst>
              <a:ext uri="{FF2B5EF4-FFF2-40B4-BE49-F238E27FC236}">
                <a16:creationId xmlns:a16="http://schemas.microsoft.com/office/drawing/2014/main" id="{BEA53C6E-B822-48C1-AE43-123E9E431F64}"/>
              </a:ext>
            </a:extLst>
          </p:cNvPr>
          <p:cNvSpPr>
            <a:spLocks noGrp="1"/>
          </p:cNvSpPr>
          <p:nvPr>
            <p:ph type="body" sz="quarter" idx="41" hasCustomPrompt="1"/>
          </p:nvPr>
        </p:nvSpPr>
        <p:spPr>
          <a:xfrm>
            <a:off x="0" y="1005381"/>
            <a:ext cx="12192000" cy="419379"/>
          </a:xfrm>
          <a:prstGeom prst="rect">
            <a:avLst/>
          </a:prstGeom>
        </p:spPr>
        <p:txBody>
          <a:bodyPr anchor="ctr"/>
          <a:lstStyle>
            <a:lvl1pPr marL="0" marR="0" indent="0" algn="ctr" defTabSz="914400" rtl="0" eaLnBrk="1" fontAlgn="auto" latinLnBrk="1" hangingPunct="1">
              <a:lnSpc>
                <a:spcPct val="90000"/>
              </a:lnSpc>
              <a:spcBef>
                <a:spcPts val="1000"/>
              </a:spcBef>
              <a:spcAft>
                <a:spcPts val="0"/>
              </a:spcAft>
              <a:buClrTx/>
              <a:buSzTx/>
              <a:buFontTx/>
              <a:buNone/>
              <a:tabLst/>
              <a:defRPr sz="2400" b="0">
                <a:solidFill>
                  <a:schemeClr val="tx1">
                    <a:lumMod val="65000"/>
                    <a:lumOff val="35000"/>
                  </a:schemeClr>
                </a:solidFill>
              </a:defRPr>
            </a:lvl1pPr>
          </a:lstStyle>
          <a:p>
            <a:pPr marL="0" marR="0" lvl="0" indent="0" algn="ctr" defTabSz="914400" rtl="0" eaLnBrk="1" fontAlgn="auto" latinLnBrk="1" hangingPunct="1">
              <a:lnSpc>
                <a:spcPct val="90000"/>
              </a:lnSpc>
              <a:spcBef>
                <a:spcPts val="1000"/>
              </a:spcBef>
              <a:spcAft>
                <a:spcPts val="0"/>
              </a:spcAft>
              <a:buClrTx/>
              <a:buSzTx/>
              <a:buFontTx/>
              <a:buNone/>
              <a:tabLst/>
              <a:defRPr/>
            </a:pPr>
            <a:r>
              <a:rPr lang="en-US" altLang="ko-KR" dirty="0"/>
              <a:t>Subtitle in this line</a:t>
            </a:r>
            <a:endParaRPr lang="ko-KR" altLang="en-US" dirty="0"/>
          </a:p>
        </p:txBody>
      </p:sp>
    </p:spTree>
    <p:extLst>
      <p:ext uri="{BB962C8B-B14F-4D97-AF65-F5344CB8AC3E}">
        <p14:creationId xmlns:p14="http://schemas.microsoft.com/office/powerpoint/2010/main" val="148905782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DAA50B1-07FA-45FD-9D5A-EC03E13414D0}"/>
              </a:ext>
            </a:extLst>
          </p:cNvPr>
          <p:cNvSpPr>
            <a:spLocks noGrp="1"/>
          </p:cNvSpPr>
          <p:nvPr>
            <p:ph type="dt" sz="half" idx="10"/>
          </p:nvPr>
        </p:nvSpPr>
        <p:spPr/>
        <p:txBody>
          <a:bodyPr/>
          <a:lstStyle/>
          <a:p>
            <a:fld id="{BA3F6F4A-2E90-42EC-94D7-BDF5C8930A8D}" type="datetimeFigureOut">
              <a:rPr lang="en-US" smtClean="0"/>
              <a:t>8/28/2024</a:t>
            </a:fld>
            <a:endParaRPr lang="en-US"/>
          </a:p>
        </p:txBody>
      </p:sp>
      <p:sp>
        <p:nvSpPr>
          <p:cNvPr id="3" name="Footer Placeholder 2">
            <a:extLst>
              <a:ext uri="{FF2B5EF4-FFF2-40B4-BE49-F238E27FC236}">
                <a16:creationId xmlns:a16="http://schemas.microsoft.com/office/drawing/2014/main" id="{062A30F4-7520-4468-AA2E-8850D3191DF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1364013-FB97-45E2-B02D-0F8A3445DD23}"/>
              </a:ext>
            </a:extLst>
          </p:cNvPr>
          <p:cNvSpPr>
            <a:spLocks noGrp="1"/>
          </p:cNvSpPr>
          <p:nvPr>
            <p:ph type="sldNum" sz="quarter" idx="12"/>
          </p:nvPr>
        </p:nvSpPr>
        <p:spPr/>
        <p:txBody>
          <a:bodyPr/>
          <a:lstStyle/>
          <a:p>
            <a:fld id="{9FC2C504-C14D-422E-BD1D-90E2C40FCD4C}" type="slidenum">
              <a:rPr lang="en-US" smtClean="0"/>
              <a:t>‹#›</a:t>
            </a:fld>
            <a:endParaRPr lang="en-US"/>
          </a:p>
        </p:txBody>
      </p:sp>
    </p:spTree>
    <p:extLst>
      <p:ext uri="{BB962C8B-B14F-4D97-AF65-F5344CB8AC3E}">
        <p14:creationId xmlns:p14="http://schemas.microsoft.com/office/powerpoint/2010/main" val="20105874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8C17EE-805B-0BD9-F8E9-2121E40C550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7C64847-1E61-D8AC-B3FD-50F082614C5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EEC1223-7591-BFD1-19BE-F4A0F8E4F46A}"/>
              </a:ext>
            </a:extLst>
          </p:cNvPr>
          <p:cNvSpPr>
            <a:spLocks noGrp="1"/>
          </p:cNvSpPr>
          <p:nvPr>
            <p:ph type="dt" sz="half" idx="10"/>
          </p:nvPr>
        </p:nvSpPr>
        <p:spPr/>
        <p:txBody>
          <a:bodyPr/>
          <a:lstStyle/>
          <a:p>
            <a:fld id="{8E108C34-C40C-4948-87E6-4AC20DDC278F}" type="datetimeFigureOut">
              <a:rPr lang="en-US" smtClean="0"/>
              <a:t>8/28/2024</a:t>
            </a:fld>
            <a:endParaRPr lang="en-US"/>
          </a:p>
        </p:txBody>
      </p:sp>
      <p:sp>
        <p:nvSpPr>
          <p:cNvPr id="5" name="Footer Placeholder 4">
            <a:extLst>
              <a:ext uri="{FF2B5EF4-FFF2-40B4-BE49-F238E27FC236}">
                <a16:creationId xmlns:a16="http://schemas.microsoft.com/office/drawing/2014/main" id="{EFAB32BA-9DAD-CA2D-C28A-F30C60218CE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36FEF5F-C3DF-B170-C3A5-92FA10221F1C}"/>
              </a:ext>
            </a:extLst>
          </p:cNvPr>
          <p:cNvSpPr>
            <a:spLocks noGrp="1"/>
          </p:cNvSpPr>
          <p:nvPr>
            <p:ph type="sldNum" sz="quarter" idx="12"/>
          </p:nvPr>
        </p:nvSpPr>
        <p:spPr/>
        <p:txBody>
          <a:bodyPr/>
          <a:lstStyle/>
          <a:p>
            <a:fld id="{FD16FC2A-BE15-428A-AB7F-260386BAA13B}" type="slidenum">
              <a:rPr lang="en-US" smtClean="0"/>
              <a:t>‹#›</a:t>
            </a:fld>
            <a:endParaRPr lang="en-US"/>
          </a:p>
        </p:txBody>
      </p:sp>
    </p:spTree>
    <p:extLst>
      <p:ext uri="{BB962C8B-B14F-4D97-AF65-F5344CB8AC3E}">
        <p14:creationId xmlns:p14="http://schemas.microsoft.com/office/powerpoint/2010/main" val="16657456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48446D-72ED-0F2F-5A66-DA45049FC11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6E8038D-56DB-C75A-661F-50EDCD608A3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E668477-1686-BD2E-A5AE-E1B94430FCAB}"/>
              </a:ext>
            </a:extLst>
          </p:cNvPr>
          <p:cNvSpPr>
            <a:spLocks noGrp="1"/>
          </p:cNvSpPr>
          <p:nvPr>
            <p:ph type="dt" sz="half" idx="10"/>
          </p:nvPr>
        </p:nvSpPr>
        <p:spPr/>
        <p:txBody>
          <a:bodyPr/>
          <a:lstStyle/>
          <a:p>
            <a:fld id="{8E108C34-C40C-4948-87E6-4AC20DDC278F}" type="datetimeFigureOut">
              <a:rPr lang="en-US" smtClean="0"/>
              <a:t>8/28/2024</a:t>
            </a:fld>
            <a:endParaRPr lang="en-US"/>
          </a:p>
        </p:txBody>
      </p:sp>
      <p:sp>
        <p:nvSpPr>
          <p:cNvPr id="5" name="Footer Placeholder 4">
            <a:extLst>
              <a:ext uri="{FF2B5EF4-FFF2-40B4-BE49-F238E27FC236}">
                <a16:creationId xmlns:a16="http://schemas.microsoft.com/office/drawing/2014/main" id="{DD7BBA00-DAE1-B06B-2D15-64DFE78C8E3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FFDED82-20F4-252F-5925-A4B7C12BF6EB}"/>
              </a:ext>
            </a:extLst>
          </p:cNvPr>
          <p:cNvSpPr>
            <a:spLocks noGrp="1"/>
          </p:cNvSpPr>
          <p:nvPr>
            <p:ph type="sldNum" sz="quarter" idx="12"/>
          </p:nvPr>
        </p:nvSpPr>
        <p:spPr/>
        <p:txBody>
          <a:bodyPr/>
          <a:lstStyle/>
          <a:p>
            <a:fld id="{FD16FC2A-BE15-428A-AB7F-260386BAA13B}" type="slidenum">
              <a:rPr lang="en-US" smtClean="0"/>
              <a:t>‹#›</a:t>
            </a:fld>
            <a:endParaRPr lang="en-US"/>
          </a:p>
        </p:txBody>
      </p:sp>
    </p:spTree>
    <p:extLst>
      <p:ext uri="{BB962C8B-B14F-4D97-AF65-F5344CB8AC3E}">
        <p14:creationId xmlns:p14="http://schemas.microsoft.com/office/powerpoint/2010/main" val="29198891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79EFFB-B6DB-FD18-E688-FB9EF98CFE9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4661186-5B2C-114A-D302-C87F06644CF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5D5F660-8D84-C383-4698-53B3E810C3E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2B44913-05F2-39E4-1218-29AE46AAF00C}"/>
              </a:ext>
            </a:extLst>
          </p:cNvPr>
          <p:cNvSpPr>
            <a:spLocks noGrp="1"/>
          </p:cNvSpPr>
          <p:nvPr>
            <p:ph type="dt" sz="half" idx="10"/>
          </p:nvPr>
        </p:nvSpPr>
        <p:spPr/>
        <p:txBody>
          <a:bodyPr/>
          <a:lstStyle/>
          <a:p>
            <a:fld id="{8E108C34-C40C-4948-87E6-4AC20DDC278F}" type="datetimeFigureOut">
              <a:rPr lang="en-US" smtClean="0"/>
              <a:t>8/28/2024</a:t>
            </a:fld>
            <a:endParaRPr lang="en-US"/>
          </a:p>
        </p:txBody>
      </p:sp>
      <p:sp>
        <p:nvSpPr>
          <p:cNvPr id="6" name="Footer Placeholder 5">
            <a:extLst>
              <a:ext uri="{FF2B5EF4-FFF2-40B4-BE49-F238E27FC236}">
                <a16:creationId xmlns:a16="http://schemas.microsoft.com/office/drawing/2014/main" id="{A21DF9DE-0747-AB3A-C531-F985F3B2D3C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523A719-FF90-9EA0-5DBC-517157F3C097}"/>
              </a:ext>
            </a:extLst>
          </p:cNvPr>
          <p:cNvSpPr>
            <a:spLocks noGrp="1"/>
          </p:cNvSpPr>
          <p:nvPr>
            <p:ph type="sldNum" sz="quarter" idx="12"/>
          </p:nvPr>
        </p:nvSpPr>
        <p:spPr/>
        <p:txBody>
          <a:bodyPr/>
          <a:lstStyle/>
          <a:p>
            <a:fld id="{FD16FC2A-BE15-428A-AB7F-260386BAA13B}" type="slidenum">
              <a:rPr lang="en-US" smtClean="0"/>
              <a:t>‹#›</a:t>
            </a:fld>
            <a:endParaRPr lang="en-US"/>
          </a:p>
        </p:txBody>
      </p:sp>
    </p:spTree>
    <p:extLst>
      <p:ext uri="{BB962C8B-B14F-4D97-AF65-F5344CB8AC3E}">
        <p14:creationId xmlns:p14="http://schemas.microsoft.com/office/powerpoint/2010/main" val="19363093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A0C1AA-C240-E0E6-6D23-1C4089F2E5E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4A03CCE-ACB1-60B9-7BAD-E399EAAB409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0DE3F49-EE4B-1AB6-A095-24053C4AC85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8A9C865-C345-CB08-4A66-7AE6861E6AF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20D5499-CEE8-2116-94CB-900A9BE8757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7E67BAF-C7E5-4E2A-0A1C-C165B8D4B043}"/>
              </a:ext>
            </a:extLst>
          </p:cNvPr>
          <p:cNvSpPr>
            <a:spLocks noGrp="1"/>
          </p:cNvSpPr>
          <p:nvPr>
            <p:ph type="dt" sz="half" idx="10"/>
          </p:nvPr>
        </p:nvSpPr>
        <p:spPr/>
        <p:txBody>
          <a:bodyPr/>
          <a:lstStyle/>
          <a:p>
            <a:fld id="{8E108C34-C40C-4948-87E6-4AC20DDC278F}" type="datetimeFigureOut">
              <a:rPr lang="en-US" smtClean="0"/>
              <a:t>8/28/2024</a:t>
            </a:fld>
            <a:endParaRPr lang="en-US"/>
          </a:p>
        </p:txBody>
      </p:sp>
      <p:sp>
        <p:nvSpPr>
          <p:cNvPr id="8" name="Footer Placeholder 7">
            <a:extLst>
              <a:ext uri="{FF2B5EF4-FFF2-40B4-BE49-F238E27FC236}">
                <a16:creationId xmlns:a16="http://schemas.microsoft.com/office/drawing/2014/main" id="{3853BC8C-AA3C-5745-0106-35DD075E881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F182442-B3CA-F23C-30F3-4290C19A82F7}"/>
              </a:ext>
            </a:extLst>
          </p:cNvPr>
          <p:cNvSpPr>
            <a:spLocks noGrp="1"/>
          </p:cNvSpPr>
          <p:nvPr>
            <p:ph type="sldNum" sz="quarter" idx="12"/>
          </p:nvPr>
        </p:nvSpPr>
        <p:spPr/>
        <p:txBody>
          <a:bodyPr/>
          <a:lstStyle/>
          <a:p>
            <a:fld id="{FD16FC2A-BE15-428A-AB7F-260386BAA13B}" type="slidenum">
              <a:rPr lang="en-US" smtClean="0"/>
              <a:t>‹#›</a:t>
            </a:fld>
            <a:endParaRPr lang="en-US"/>
          </a:p>
        </p:txBody>
      </p:sp>
    </p:spTree>
    <p:extLst>
      <p:ext uri="{BB962C8B-B14F-4D97-AF65-F5344CB8AC3E}">
        <p14:creationId xmlns:p14="http://schemas.microsoft.com/office/powerpoint/2010/main" val="15380184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B18583-BC60-19B6-1B64-7357B760710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EFAA01F-19BE-B861-C100-85B0D3EF31DE}"/>
              </a:ext>
            </a:extLst>
          </p:cNvPr>
          <p:cNvSpPr>
            <a:spLocks noGrp="1"/>
          </p:cNvSpPr>
          <p:nvPr>
            <p:ph type="dt" sz="half" idx="10"/>
          </p:nvPr>
        </p:nvSpPr>
        <p:spPr/>
        <p:txBody>
          <a:bodyPr/>
          <a:lstStyle/>
          <a:p>
            <a:fld id="{8E108C34-C40C-4948-87E6-4AC20DDC278F}" type="datetimeFigureOut">
              <a:rPr lang="en-US" smtClean="0"/>
              <a:t>8/28/2024</a:t>
            </a:fld>
            <a:endParaRPr lang="en-US"/>
          </a:p>
        </p:txBody>
      </p:sp>
      <p:sp>
        <p:nvSpPr>
          <p:cNvPr id="4" name="Footer Placeholder 3">
            <a:extLst>
              <a:ext uri="{FF2B5EF4-FFF2-40B4-BE49-F238E27FC236}">
                <a16:creationId xmlns:a16="http://schemas.microsoft.com/office/drawing/2014/main" id="{DB1CC808-D4EE-7340-EBF6-F1F73D19CC1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FF27A43-254A-336D-8DF1-0974F4069E80}"/>
              </a:ext>
            </a:extLst>
          </p:cNvPr>
          <p:cNvSpPr>
            <a:spLocks noGrp="1"/>
          </p:cNvSpPr>
          <p:nvPr>
            <p:ph type="sldNum" sz="quarter" idx="12"/>
          </p:nvPr>
        </p:nvSpPr>
        <p:spPr/>
        <p:txBody>
          <a:bodyPr/>
          <a:lstStyle/>
          <a:p>
            <a:fld id="{FD16FC2A-BE15-428A-AB7F-260386BAA13B}" type="slidenum">
              <a:rPr lang="en-US" smtClean="0"/>
              <a:t>‹#›</a:t>
            </a:fld>
            <a:endParaRPr lang="en-US"/>
          </a:p>
        </p:txBody>
      </p:sp>
    </p:spTree>
    <p:extLst>
      <p:ext uri="{BB962C8B-B14F-4D97-AF65-F5344CB8AC3E}">
        <p14:creationId xmlns:p14="http://schemas.microsoft.com/office/powerpoint/2010/main" val="11228421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8CE98D-1B90-E698-9199-E6CADB54D32F}"/>
              </a:ext>
            </a:extLst>
          </p:cNvPr>
          <p:cNvSpPr>
            <a:spLocks noGrp="1"/>
          </p:cNvSpPr>
          <p:nvPr>
            <p:ph type="dt" sz="half" idx="10"/>
          </p:nvPr>
        </p:nvSpPr>
        <p:spPr/>
        <p:txBody>
          <a:bodyPr/>
          <a:lstStyle/>
          <a:p>
            <a:fld id="{8E108C34-C40C-4948-87E6-4AC20DDC278F}" type="datetimeFigureOut">
              <a:rPr lang="en-US" smtClean="0"/>
              <a:t>8/28/2024</a:t>
            </a:fld>
            <a:endParaRPr lang="en-US"/>
          </a:p>
        </p:txBody>
      </p:sp>
      <p:sp>
        <p:nvSpPr>
          <p:cNvPr id="3" name="Footer Placeholder 2">
            <a:extLst>
              <a:ext uri="{FF2B5EF4-FFF2-40B4-BE49-F238E27FC236}">
                <a16:creationId xmlns:a16="http://schemas.microsoft.com/office/drawing/2014/main" id="{A221B5D7-75F4-D85F-52C3-4535EF7F250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52A8672-ADFB-3A79-541D-C4CAC2D941CA}"/>
              </a:ext>
            </a:extLst>
          </p:cNvPr>
          <p:cNvSpPr>
            <a:spLocks noGrp="1"/>
          </p:cNvSpPr>
          <p:nvPr>
            <p:ph type="sldNum" sz="quarter" idx="12"/>
          </p:nvPr>
        </p:nvSpPr>
        <p:spPr/>
        <p:txBody>
          <a:bodyPr/>
          <a:lstStyle/>
          <a:p>
            <a:fld id="{FD16FC2A-BE15-428A-AB7F-260386BAA13B}" type="slidenum">
              <a:rPr lang="en-US" smtClean="0"/>
              <a:t>‹#›</a:t>
            </a:fld>
            <a:endParaRPr lang="en-US"/>
          </a:p>
        </p:txBody>
      </p:sp>
    </p:spTree>
    <p:extLst>
      <p:ext uri="{BB962C8B-B14F-4D97-AF65-F5344CB8AC3E}">
        <p14:creationId xmlns:p14="http://schemas.microsoft.com/office/powerpoint/2010/main" val="23746272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A502A4-B84B-04FC-BFBF-26DC3FBEC7B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AF84B9D-C9A8-96F5-D083-B79DBE09777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C9309A8-7531-41F5-EFA0-84B1839AA41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487C14D-D369-66D1-63E7-4C9964987B61}"/>
              </a:ext>
            </a:extLst>
          </p:cNvPr>
          <p:cNvSpPr>
            <a:spLocks noGrp="1"/>
          </p:cNvSpPr>
          <p:nvPr>
            <p:ph type="dt" sz="half" idx="10"/>
          </p:nvPr>
        </p:nvSpPr>
        <p:spPr/>
        <p:txBody>
          <a:bodyPr/>
          <a:lstStyle/>
          <a:p>
            <a:fld id="{8E108C34-C40C-4948-87E6-4AC20DDC278F}" type="datetimeFigureOut">
              <a:rPr lang="en-US" smtClean="0"/>
              <a:t>8/28/2024</a:t>
            </a:fld>
            <a:endParaRPr lang="en-US"/>
          </a:p>
        </p:txBody>
      </p:sp>
      <p:sp>
        <p:nvSpPr>
          <p:cNvPr id="6" name="Footer Placeholder 5">
            <a:extLst>
              <a:ext uri="{FF2B5EF4-FFF2-40B4-BE49-F238E27FC236}">
                <a16:creationId xmlns:a16="http://schemas.microsoft.com/office/drawing/2014/main" id="{5AC4259C-84BC-23C6-7216-E8EA1585ECF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286789F-C56D-8D78-7131-18E7C6147C0F}"/>
              </a:ext>
            </a:extLst>
          </p:cNvPr>
          <p:cNvSpPr>
            <a:spLocks noGrp="1"/>
          </p:cNvSpPr>
          <p:nvPr>
            <p:ph type="sldNum" sz="quarter" idx="12"/>
          </p:nvPr>
        </p:nvSpPr>
        <p:spPr/>
        <p:txBody>
          <a:bodyPr/>
          <a:lstStyle/>
          <a:p>
            <a:fld id="{FD16FC2A-BE15-428A-AB7F-260386BAA13B}" type="slidenum">
              <a:rPr lang="en-US" smtClean="0"/>
              <a:t>‹#›</a:t>
            </a:fld>
            <a:endParaRPr lang="en-US"/>
          </a:p>
        </p:txBody>
      </p:sp>
    </p:spTree>
    <p:extLst>
      <p:ext uri="{BB962C8B-B14F-4D97-AF65-F5344CB8AC3E}">
        <p14:creationId xmlns:p14="http://schemas.microsoft.com/office/powerpoint/2010/main" val="30493196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7F147C-FE85-1DC3-F7A6-78F91D648AC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9FA8CEF-9D83-EEA6-12A9-EECB191D8B9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833F953-BB4E-AC26-06F4-84CD709C222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77D5DA8-B295-CCAE-6ED3-5AAD14A075E3}"/>
              </a:ext>
            </a:extLst>
          </p:cNvPr>
          <p:cNvSpPr>
            <a:spLocks noGrp="1"/>
          </p:cNvSpPr>
          <p:nvPr>
            <p:ph type="dt" sz="half" idx="10"/>
          </p:nvPr>
        </p:nvSpPr>
        <p:spPr/>
        <p:txBody>
          <a:bodyPr/>
          <a:lstStyle/>
          <a:p>
            <a:fld id="{8E108C34-C40C-4948-87E6-4AC20DDC278F}" type="datetimeFigureOut">
              <a:rPr lang="en-US" smtClean="0"/>
              <a:t>8/28/2024</a:t>
            </a:fld>
            <a:endParaRPr lang="en-US"/>
          </a:p>
        </p:txBody>
      </p:sp>
      <p:sp>
        <p:nvSpPr>
          <p:cNvPr id="6" name="Footer Placeholder 5">
            <a:extLst>
              <a:ext uri="{FF2B5EF4-FFF2-40B4-BE49-F238E27FC236}">
                <a16:creationId xmlns:a16="http://schemas.microsoft.com/office/drawing/2014/main" id="{EB98E841-CDE4-7960-8858-23F7C9466D1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69DA9DB-B7E0-69B7-8E40-F64055FF79D8}"/>
              </a:ext>
            </a:extLst>
          </p:cNvPr>
          <p:cNvSpPr>
            <a:spLocks noGrp="1"/>
          </p:cNvSpPr>
          <p:nvPr>
            <p:ph type="sldNum" sz="quarter" idx="12"/>
          </p:nvPr>
        </p:nvSpPr>
        <p:spPr/>
        <p:txBody>
          <a:bodyPr/>
          <a:lstStyle/>
          <a:p>
            <a:fld id="{FD16FC2A-BE15-428A-AB7F-260386BAA13B}" type="slidenum">
              <a:rPr lang="en-US" smtClean="0"/>
              <a:t>‹#›</a:t>
            </a:fld>
            <a:endParaRPr lang="en-US"/>
          </a:p>
        </p:txBody>
      </p:sp>
    </p:spTree>
    <p:extLst>
      <p:ext uri="{BB962C8B-B14F-4D97-AF65-F5344CB8AC3E}">
        <p14:creationId xmlns:p14="http://schemas.microsoft.com/office/powerpoint/2010/main" val="31038159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3EA5DE4-7DB6-BB5D-70AF-29080BCF337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8B8A3CA-C9E3-B014-DC64-6559F7310B9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BC3AE2F-9B76-75E2-B685-680D0F86267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E108C34-C40C-4948-87E6-4AC20DDC278F}" type="datetimeFigureOut">
              <a:rPr lang="en-US" smtClean="0"/>
              <a:t>8/28/2024</a:t>
            </a:fld>
            <a:endParaRPr lang="en-US"/>
          </a:p>
        </p:txBody>
      </p:sp>
      <p:sp>
        <p:nvSpPr>
          <p:cNvPr id="5" name="Footer Placeholder 4">
            <a:extLst>
              <a:ext uri="{FF2B5EF4-FFF2-40B4-BE49-F238E27FC236}">
                <a16:creationId xmlns:a16="http://schemas.microsoft.com/office/drawing/2014/main" id="{9B415F9F-28A2-CF67-5F14-9A4592AF22C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EEAA24E-9FEB-1A21-00B7-8D92D816356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D16FC2A-BE15-428A-AB7F-260386BAA13B}" type="slidenum">
              <a:rPr lang="en-US" smtClean="0"/>
              <a:t>‹#›</a:t>
            </a:fld>
            <a:endParaRPr lang="en-US"/>
          </a:p>
        </p:txBody>
      </p:sp>
    </p:spTree>
    <p:extLst>
      <p:ext uri="{BB962C8B-B14F-4D97-AF65-F5344CB8AC3E}">
        <p14:creationId xmlns:p14="http://schemas.microsoft.com/office/powerpoint/2010/main" val="16462914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659513510"/>
      </p:ext>
    </p:extLst>
  </p:cSld>
  <p:clrMap bg1="lt1" tx1="dk1" bg2="lt2" tx2="dk2" accent1="accent1" accent2="accent2" accent3="accent3" accent4="accent4" accent5="accent5" accent6="accent6" hlink="hlink" folHlink="folHlink"/>
  <p:sldLayoutIdLst>
    <p:sldLayoutId id="2147483662" r:id="rId1"/>
    <p:sldLayoutId id="2147483663"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hyperlink" Target="http://www.free-powerpoint-templates-design.com/" TargetMode="Externa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1.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chart" Target="../charts/chart2.xml"/><Relationship Id="rId4" Type="http://schemas.openxmlformats.org/officeDocument/2006/relationships/chart" Target="../charts/chart1.xml"/></Relationships>
</file>

<file path=ppt/slides/_rels/slide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2.xml"/><Relationship Id="rId1" Type="http://schemas.openxmlformats.org/officeDocument/2006/relationships/slideLayout" Target="../slideLayouts/slideLayout5.xml"/><Relationship Id="rId4" Type="http://schemas.openxmlformats.org/officeDocument/2006/relationships/chart" Target="../charts/chart5.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3363022-C969-41E9-8EB2-E4C94908C1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20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8D1AD6B3-BE88-4CEB-BA17-790657CC47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B3C22F6-09BB-B1EB-DEF3-93DE7DF7CF1B}"/>
              </a:ext>
            </a:extLst>
          </p:cNvPr>
          <p:cNvSpPr>
            <a:spLocks noGrp="1"/>
          </p:cNvSpPr>
          <p:nvPr>
            <p:ph type="ctrTitle"/>
          </p:nvPr>
        </p:nvSpPr>
        <p:spPr>
          <a:xfrm>
            <a:off x="6501028" y="1767840"/>
            <a:ext cx="5548732" cy="2499360"/>
          </a:xfrm>
        </p:spPr>
        <p:txBody>
          <a:bodyPr anchor="t">
            <a:noAutofit/>
          </a:bodyPr>
          <a:lstStyle/>
          <a:p>
            <a:pPr algn="l"/>
            <a:r>
              <a:rPr lang="en-US" sz="4400" b="1" dirty="0">
                <a:solidFill>
                  <a:schemeClr val="tx2"/>
                </a:solidFill>
              </a:rPr>
              <a:t>Use of site monitoring data for Continuous Quality Improvement (CQI) in Jamaica</a:t>
            </a:r>
          </a:p>
        </p:txBody>
      </p:sp>
      <p:sp>
        <p:nvSpPr>
          <p:cNvPr id="3" name="Subtitle 2">
            <a:extLst>
              <a:ext uri="{FF2B5EF4-FFF2-40B4-BE49-F238E27FC236}">
                <a16:creationId xmlns:a16="http://schemas.microsoft.com/office/drawing/2014/main" id="{16D068DD-6151-53C4-4AC7-6D870C1B65AA}"/>
              </a:ext>
            </a:extLst>
          </p:cNvPr>
          <p:cNvSpPr>
            <a:spLocks noGrp="1"/>
          </p:cNvSpPr>
          <p:nvPr>
            <p:ph type="subTitle" idx="1"/>
          </p:nvPr>
        </p:nvSpPr>
        <p:spPr>
          <a:xfrm>
            <a:off x="6501028" y="5379184"/>
            <a:ext cx="5193667" cy="1163321"/>
          </a:xfrm>
        </p:spPr>
        <p:txBody>
          <a:bodyPr anchor="b">
            <a:noAutofit/>
          </a:bodyPr>
          <a:lstStyle/>
          <a:p>
            <a:pPr algn="l"/>
            <a:r>
              <a:rPr lang="en-US" sz="1600" b="1" dirty="0"/>
              <a:t>Giselle Guevara </a:t>
            </a:r>
          </a:p>
          <a:p>
            <a:pPr algn="l"/>
            <a:r>
              <a:rPr lang="en-US" sz="1600" b="1" dirty="0">
                <a:solidFill>
                  <a:schemeClr val="tx2"/>
                </a:solidFill>
              </a:rPr>
              <a:t>Laboratory Advisor, CDC Caribbean Office</a:t>
            </a:r>
          </a:p>
          <a:p>
            <a:pPr algn="l"/>
            <a:r>
              <a:rPr lang="en-US" sz="1600" b="1" dirty="0">
                <a:solidFill>
                  <a:schemeClr val="tx2"/>
                </a:solidFill>
              </a:rPr>
              <a:t>RTCQI Best practices workshop</a:t>
            </a:r>
          </a:p>
          <a:p>
            <a:pPr algn="l"/>
            <a:r>
              <a:rPr lang="en-US" sz="1600" b="1" dirty="0">
                <a:solidFill>
                  <a:schemeClr val="tx2"/>
                </a:solidFill>
              </a:rPr>
              <a:t>August 2024</a:t>
            </a:r>
          </a:p>
          <a:p>
            <a:pPr algn="l"/>
            <a:r>
              <a:rPr lang="en-US" sz="1600" b="1" dirty="0">
                <a:solidFill>
                  <a:schemeClr val="tx2"/>
                </a:solidFill>
              </a:rPr>
              <a:t>(contributions by Janet Neil, GLESSN)</a:t>
            </a:r>
          </a:p>
        </p:txBody>
      </p:sp>
      <p:pic>
        <p:nvPicPr>
          <p:cNvPr id="4" name="Picture 3">
            <a:extLst>
              <a:ext uri="{FF2B5EF4-FFF2-40B4-BE49-F238E27FC236}">
                <a16:creationId xmlns:a16="http://schemas.microsoft.com/office/drawing/2014/main" id="{DBBDD0FF-9B1D-07EC-3981-E2184C5017E3}"/>
              </a:ext>
            </a:extLst>
          </p:cNvPr>
          <p:cNvPicPr>
            <a:picLocks noChangeAspect="1"/>
          </p:cNvPicPr>
          <p:nvPr/>
        </p:nvPicPr>
        <p:blipFill>
          <a:blip r:embed="rId2" cstate="print">
            <a:extLst>
              <a:ext uri="{28A0092B-C50C-407E-A947-70E740481C1C}">
                <a14:useLocalDpi xmlns:a14="http://schemas.microsoft.com/office/drawing/2010/main" val="0"/>
              </a:ext>
            </a:extLst>
          </a:blip>
          <a:stretch/>
        </p:blipFill>
        <p:spPr>
          <a:xfrm>
            <a:off x="340470" y="2138926"/>
            <a:ext cx="3870222" cy="2580147"/>
          </a:xfrm>
          <a:custGeom>
            <a:avLst/>
            <a:gdLst/>
            <a:ahLst/>
            <a:cxnLst/>
            <a:rect l="l" t="t" r="r" b="b"/>
            <a:pathLst>
              <a:path w="4141760" h="4377846">
                <a:moveTo>
                  <a:pt x="0" y="0"/>
                </a:moveTo>
                <a:lnTo>
                  <a:pt x="4141760" y="0"/>
                </a:lnTo>
                <a:lnTo>
                  <a:pt x="4141760" y="4377846"/>
                </a:lnTo>
                <a:lnTo>
                  <a:pt x="0" y="4377846"/>
                </a:lnTo>
                <a:close/>
              </a:path>
            </a:pathLst>
          </a:custGeom>
        </p:spPr>
      </p:pic>
      <p:grpSp>
        <p:nvGrpSpPr>
          <p:cNvPr id="13" name="Group 12">
            <a:extLst>
              <a:ext uri="{FF2B5EF4-FFF2-40B4-BE49-F238E27FC236}">
                <a16:creationId xmlns:a16="http://schemas.microsoft.com/office/drawing/2014/main" id="{89D1390B-7E13-4B4F-9CB2-391063412E5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253" y="-5977"/>
            <a:ext cx="6238675" cy="6863979"/>
            <a:chOff x="305" y="-5977"/>
            <a:chExt cx="6238675" cy="6863979"/>
          </a:xfrm>
        </p:grpSpPr>
        <p:sp>
          <p:nvSpPr>
            <p:cNvPr id="14" name="Freeform: Shape 13">
              <a:extLst>
                <a:ext uri="{FF2B5EF4-FFF2-40B4-BE49-F238E27FC236}">
                  <a16:creationId xmlns:a16="http://schemas.microsoft.com/office/drawing/2014/main" id="{9E720206-AA49-4786-A932-A2650DE0918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305" y="34854"/>
              <a:ext cx="6028697" cy="6817170"/>
            </a:xfrm>
            <a:custGeom>
              <a:avLst/>
              <a:gdLst>
                <a:gd name="connsiteX0" fmla="*/ 6028697 w 6028697"/>
                <a:gd name="connsiteY0" fmla="*/ 6155323 h 6817170"/>
                <a:gd name="connsiteX1" fmla="*/ 6028697 w 6028697"/>
                <a:gd name="connsiteY1" fmla="*/ 6817170 h 6817170"/>
                <a:gd name="connsiteX2" fmla="*/ 5157862 w 6028697"/>
                <a:gd name="connsiteY2" fmla="*/ 6817170 h 6817170"/>
                <a:gd name="connsiteX3" fmla="*/ 5347156 w 6028697"/>
                <a:gd name="connsiteY3" fmla="*/ 6687553 h 6817170"/>
                <a:gd name="connsiteX4" fmla="*/ 5487470 w 6028697"/>
                <a:gd name="connsiteY4" fmla="*/ 6581714 h 6817170"/>
                <a:gd name="connsiteX5" fmla="*/ 5627642 w 6028697"/>
                <a:gd name="connsiteY5" fmla="*/ 6472328 h 6817170"/>
                <a:gd name="connsiteX6" fmla="*/ 5911392 w 6028697"/>
                <a:gd name="connsiteY6" fmla="*/ 6245328 h 6817170"/>
                <a:gd name="connsiteX7" fmla="*/ 4481066 w 6028697"/>
                <a:gd name="connsiteY7" fmla="*/ 478 h 6817170"/>
                <a:gd name="connsiteX8" fmla="*/ 4672258 w 6028697"/>
                <a:gd name="connsiteY8" fmla="*/ 7519 h 6817170"/>
                <a:gd name="connsiteX9" fmla="*/ 5429869 w 6028697"/>
                <a:gd name="connsiteY9" fmla="*/ 125134 h 6817170"/>
                <a:gd name="connsiteX10" fmla="*/ 5976319 w 6028697"/>
                <a:gd name="connsiteY10" fmla="*/ 314893 h 6817170"/>
                <a:gd name="connsiteX11" fmla="*/ 6028697 w 6028697"/>
                <a:gd name="connsiteY11" fmla="*/ 339901 h 6817170"/>
                <a:gd name="connsiteX12" fmla="*/ 6028697 w 6028697"/>
                <a:gd name="connsiteY12" fmla="*/ 732458 h 6817170"/>
                <a:gd name="connsiteX13" fmla="*/ 5990985 w 6028697"/>
                <a:gd name="connsiteY13" fmla="*/ 712211 h 6817170"/>
                <a:gd name="connsiteX14" fmla="*/ 5341339 w 6028697"/>
                <a:gd name="connsiteY14" fmla="*/ 475281 h 6817170"/>
                <a:gd name="connsiteX15" fmla="*/ 4651969 w 6028697"/>
                <a:gd name="connsiteY15" fmla="*/ 377104 h 6817170"/>
                <a:gd name="connsiteX16" fmla="*/ 3953093 w 6028697"/>
                <a:gd name="connsiteY16" fmla="*/ 402498 h 6817170"/>
                <a:gd name="connsiteX17" fmla="*/ 3267413 w 6028697"/>
                <a:gd name="connsiteY17" fmla="*/ 546643 h 6817170"/>
                <a:gd name="connsiteX18" fmla="*/ 1439498 w 6028697"/>
                <a:gd name="connsiteY18" fmla="*/ 1568141 h 6817170"/>
                <a:gd name="connsiteX19" fmla="*/ 960671 w 6028697"/>
                <a:gd name="connsiteY19" fmla="*/ 2082013 h 6817170"/>
                <a:gd name="connsiteX20" fmla="*/ 581866 w 6028697"/>
                <a:gd name="connsiteY20" fmla="*/ 2672638 h 6817170"/>
                <a:gd name="connsiteX21" fmla="*/ 324789 w 6028697"/>
                <a:gd name="connsiteY21" fmla="*/ 3325262 h 6817170"/>
                <a:gd name="connsiteX22" fmla="*/ 231151 w 6028697"/>
                <a:gd name="connsiteY22" fmla="*/ 4022292 h 6817170"/>
                <a:gd name="connsiteX23" fmla="*/ 270592 w 6028697"/>
                <a:gd name="connsiteY23" fmla="*/ 4362792 h 6817170"/>
                <a:gd name="connsiteX24" fmla="*/ 387213 w 6028697"/>
                <a:gd name="connsiteY24" fmla="*/ 4681585 h 6817170"/>
                <a:gd name="connsiteX25" fmla="*/ 468507 w 6028697"/>
                <a:gd name="connsiteY25" fmla="*/ 4831546 h 6817170"/>
                <a:gd name="connsiteX26" fmla="*/ 561862 w 6028697"/>
                <a:gd name="connsiteY26" fmla="*/ 4976826 h 6817170"/>
                <a:gd name="connsiteX27" fmla="*/ 777511 w 6028697"/>
                <a:gd name="connsiteY27" fmla="*/ 5257597 h 6817170"/>
                <a:gd name="connsiteX28" fmla="*/ 1010895 w 6028697"/>
                <a:gd name="connsiteY28" fmla="*/ 5540494 h 6817170"/>
                <a:gd name="connsiteX29" fmla="*/ 1126948 w 6028697"/>
                <a:gd name="connsiteY29" fmla="*/ 5688186 h 6817170"/>
                <a:gd name="connsiteX30" fmla="*/ 1182706 w 6028697"/>
                <a:gd name="connsiteY30" fmla="*/ 5760543 h 6817170"/>
                <a:gd name="connsiteX31" fmla="*/ 1237327 w 6028697"/>
                <a:gd name="connsiteY31" fmla="*/ 5830060 h 6817170"/>
                <a:gd name="connsiteX32" fmla="*/ 1706649 w 6028697"/>
                <a:gd name="connsiteY32" fmla="*/ 6342797 h 6817170"/>
                <a:gd name="connsiteX33" fmla="*/ 1956207 w 6028697"/>
                <a:gd name="connsiteY33" fmla="*/ 6573484 h 6817170"/>
                <a:gd name="connsiteX34" fmla="*/ 2217681 w 6028697"/>
                <a:gd name="connsiteY34" fmla="*/ 6786297 h 6817170"/>
                <a:gd name="connsiteX35" fmla="*/ 2260820 w 6028697"/>
                <a:gd name="connsiteY35" fmla="*/ 6817170 h 6817170"/>
                <a:gd name="connsiteX36" fmla="*/ 1429497 w 6028697"/>
                <a:gd name="connsiteY36" fmla="*/ 6817170 h 6817170"/>
                <a:gd name="connsiteX37" fmla="*/ 1327275 w 6028697"/>
                <a:gd name="connsiteY37" fmla="*/ 6713800 h 6817170"/>
                <a:gd name="connsiteX38" fmla="*/ 1080556 w 6028697"/>
                <a:gd name="connsiteY38" fmla="*/ 6414443 h 6817170"/>
                <a:gd name="connsiteX39" fmla="*/ 865189 w 6028697"/>
                <a:gd name="connsiteY39" fmla="*/ 6097496 h 6817170"/>
                <a:gd name="connsiteX40" fmla="*/ 814823 w 6028697"/>
                <a:gd name="connsiteY40" fmla="*/ 6016911 h 6817170"/>
                <a:gd name="connsiteX41" fmla="*/ 766729 w 6028697"/>
                <a:gd name="connsiteY41" fmla="*/ 5938453 h 6817170"/>
                <a:gd name="connsiteX42" fmla="*/ 671672 w 6028697"/>
                <a:gd name="connsiteY42" fmla="*/ 5786648 h 6817170"/>
                <a:gd name="connsiteX43" fmla="*/ 474608 w 6028697"/>
                <a:gd name="connsiteY43" fmla="*/ 5474664 h 6817170"/>
                <a:gd name="connsiteX44" fmla="*/ 282652 w 6028697"/>
                <a:gd name="connsiteY44" fmla="*/ 5146508 h 6817170"/>
                <a:gd name="connsiteX45" fmla="*/ 196108 w 6028697"/>
                <a:gd name="connsiteY45" fmla="*/ 4972712 h 6817170"/>
                <a:gd name="connsiteX46" fmla="*/ 122474 w 6028697"/>
                <a:gd name="connsiteY46" fmla="*/ 4791821 h 6817170"/>
                <a:gd name="connsiteX47" fmla="*/ 65724 w 6028697"/>
                <a:gd name="connsiteY47" fmla="*/ 4603129 h 6817170"/>
                <a:gd name="connsiteX48" fmla="*/ 44727 w 6028697"/>
                <a:gd name="connsiteY48" fmla="*/ 4506937 h 6817170"/>
                <a:gd name="connsiteX49" fmla="*/ 35505 w 6028697"/>
                <a:gd name="connsiteY49" fmla="*/ 4458699 h 6817170"/>
                <a:gd name="connsiteX50" fmla="*/ 27845 w 6028697"/>
                <a:gd name="connsiteY50" fmla="*/ 4410320 h 6817170"/>
                <a:gd name="connsiteX51" fmla="*/ 37 w 6028697"/>
                <a:gd name="connsiteY51" fmla="*/ 4022292 h 6817170"/>
                <a:gd name="connsiteX52" fmla="*/ 78777 w 6028697"/>
                <a:gd name="connsiteY52" fmla="*/ 3267236 h 6817170"/>
                <a:gd name="connsiteX53" fmla="*/ 315424 w 6028697"/>
                <a:gd name="connsiteY53" fmla="*/ 2543673 h 6817170"/>
                <a:gd name="connsiteX54" fmla="*/ 1202710 w 6028697"/>
                <a:gd name="connsiteY54" fmla="*/ 1314895 h 6817170"/>
                <a:gd name="connsiteX55" fmla="*/ 1791065 w 6028697"/>
                <a:gd name="connsiteY55" fmla="*/ 833514 h 6817170"/>
                <a:gd name="connsiteX56" fmla="*/ 3908404 w 6028697"/>
                <a:gd name="connsiteY56" fmla="*/ 29794 h 6817170"/>
                <a:gd name="connsiteX57" fmla="*/ 4481066 w 6028697"/>
                <a:gd name="connsiteY57" fmla="*/ 478 h 6817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6028697" h="6817170">
                  <a:moveTo>
                    <a:pt x="6028697" y="6155323"/>
                  </a:moveTo>
                  <a:lnTo>
                    <a:pt x="6028697" y="6817170"/>
                  </a:lnTo>
                  <a:lnTo>
                    <a:pt x="5157862" y="6817170"/>
                  </a:lnTo>
                  <a:lnTo>
                    <a:pt x="5347156" y="6687553"/>
                  </a:lnTo>
                  <a:cubicBezTo>
                    <a:pt x="5394117" y="6653219"/>
                    <a:pt x="5440793" y="6617608"/>
                    <a:pt x="5487470" y="6581714"/>
                  </a:cubicBezTo>
                  <a:cubicBezTo>
                    <a:pt x="5534147" y="6545820"/>
                    <a:pt x="5580966" y="6509358"/>
                    <a:pt x="5627642" y="6472328"/>
                  </a:cubicBezTo>
                  <a:lnTo>
                    <a:pt x="5911392" y="6245328"/>
                  </a:lnTo>
                  <a:close/>
                  <a:moveTo>
                    <a:pt x="4481066" y="478"/>
                  </a:moveTo>
                  <a:cubicBezTo>
                    <a:pt x="4544817" y="1422"/>
                    <a:pt x="4608563" y="3769"/>
                    <a:pt x="4672258" y="7519"/>
                  </a:cubicBezTo>
                  <a:cubicBezTo>
                    <a:pt x="4927973" y="22364"/>
                    <a:pt x="5181687" y="61751"/>
                    <a:pt x="5429869" y="125134"/>
                  </a:cubicBezTo>
                  <a:cubicBezTo>
                    <a:pt x="5617090" y="173104"/>
                    <a:pt x="5799867" y="236595"/>
                    <a:pt x="5976319" y="314893"/>
                  </a:cubicBezTo>
                  <a:lnTo>
                    <a:pt x="6028697" y="339901"/>
                  </a:lnTo>
                  <a:lnTo>
                    <a:pt x="6028697" y="732458"/>
                  </a:lnTo>
                  <a:lnTo>
                    <a:pt x="5990985" y="712211"/>
                  </a:lnTo>
                  <a:cubicBezTo>
                    <a:pt x="5783917" y="609342"/>
                    <a:pt x="5566013" y="529876"/>
                    <a:pt x="5341339" y="475281"/>
                  </a:cubicBezTo>
                  <a:cubicBezTo>
                    <a:pt x="5115233" y="420503"/>
                    <a:pt x="4884375" y="387624"/>
                    <a:pt x="4651969" y="377104"/>
                  </a:cubicBezTo>
                  <a:cubicBezTo>
                    <a:pt x="4418713" y="365171"/>
                    <a:pt x="4184861" y="373670"/>
                    <a:pt x="3953093" y="402498"/>
                  </a:cubicBezTo>
                  <a:cubicBezTo>
                    <a:pt x="3721001" y="431832"/>
                    <a:pt x="3491675" y="480040"/>
                    <a:pt x="3267413" y="546643"/>
                  </a:cubicBezTo>
                  <a:cubicBezTo>
                    <a:pt x="2591323" y="750761"/>
                    <a:pt x="1967642" y="1099289"/>
                    <a:pt x="1439498" y="1568141"/>
                  </a:cubicBezTo>
                  <a:cubicBezTo>
                    <a:pt x="1265589" y="1725523"/>
                    <a:pt x="1105393" y="1897434"/>
                    <a:pt x="960671" y="2082013"/>
                  </a:cubicBezTo>
                  <a:cubicBezTo>
                    <a:pt x="815775" y="2266294"/>
                    <a:pt x="688923" y="2464081"/>
                    <a:pt x="581866" y="2672638"/>
                  </a:cubicBezTo>
                  <a:cubicBezTo>
                    <a:pt x="473765" y="2880669"/>
                    <a:pt x="387610" y="3099397"/>
                    <a:pt x="324789" y="3325262"/>
                  </a:cubicBezTo>
                  <a:cubicBezTo>
                    <a:pt x="262714" y="3552403"/>
                    <a:pt x="231223" y="3786822"/>
                    <a:pt x="231151" y="4022292"/>
                  </a:cubicBezTo>
                  <a:cubicBezTo>
                    <a:pt x="231413" y="4136912"/>
                    <a:pt x="244645" y="4251136"/>
                    <a:pt x="270592" y="4362792"/>
                  </a:cubicBezTo>
                  <a:cubicBezTo>
                    <a:pt x="297885" y="4472943"/>
                    <a:pt x="336983" y="4579833"/>
                    <a:pt x="387213" y="4681585"/>
                  </a:cubicBezTo>
                  <a:cubicBezTo>
                    <a:pt x="412042" y="4732517"/>
                    <a:pt x="439423" y="4782457"/>
                    <a:pt x="468507" y="4831546"/>
                  </a:cubicBezTo>
                  <a:cubicBezTo>
                    <a:pt x="497591" y="4880636"/>
                    <a:pt x="529230" y="4929015"/>
                    <a:pt x="561862" y="4976826"/>
                  </a:cubicBezTo>
                  <a:cubicBezTo>
                    <a:pt x="627975" y="5072166"/>
                    <a:pt x="701466" y="5164668"/>
                    <a:pt x="777511" y="5257597"/>
                  </a:cubicBezTo>
                  <a:cubicBezTo>
                    <a:pt x="853556" y="5350524"/>
                    <a:pt x="933574" y="5443594"/>
                    <a:pt x="1010895" y="5540494"/>
                  </a:cubicBezTo>
                  <a:cubicBezTo>
                    <a:pt x="1049957" y="5588732"/>
                    <a:pt x="1088642" y="5637963"/>
                    <a:pt x="1126948" y="5688186"/>
                  </a:cubicBezTo>
                  <a:lnTo>
                    <a:pt x="1182706" y="5760543"/>
                  </a:lnTo>
                  <a:cubicBezTo>
                    <a:pt x="1201007" y="5783669"/>
                    <a:pt x="1218458" y="5807503"/>
                    <a:pt x="1237327" y="5830060"/>
                  </a:cubicBezTo>
                  <a:cubicBezTo>
                    <a:pt x="1383714" y="6009916"/>
                    <a:pt x="1540413" y="6181116"/>
                    <a:pt x="1706649" y="6342797"/>
                  </a:cubicBezTo>
                  <a:cubicBezTo>
                    <a:pt x="1788084" y="6422531"/>
                    <a:pt x="1871265" y="6499427"/>
                    <a:pt x="1956207" y="6573484"/>
                  </a:cubicBezTo>
                  <a:cubicBezTo>
                    <a:pt x="2041332" y="6647402"/>
                    <a:pt x="2127733" y="6718907"/>
                    <a:pt x="2217681" y="6786297"/>
                  </a:cubicBezTo>
                  <a:lnTo>
                    <a:pt x="2260820" y="6817170"/>
                  </a:lnTo>
                  <a:lnTo>
                    <a:pt x="1429497" y="6817170"/>
                  </a:lnTo>
                  <a:lnTo>
                    <a:pt x="1327275" y="6713800"/>
                  </a:lnTo>
                  <a:cubicBezTo>
                    <a:pt x="1239186" y="6618984"/>
                    <a:pt x="1156797" y="6519019"/>
                    <a:pt x="1080556" y="6414443"/>
                  </a:cubicBezTo>
                  <a:cubicBezTo>
                    <a:pt x="1004653" y="6310734"/>
                    <a:pt x="932439" y="6205177"/>
                    <a:pt x="865189" y="6097496"/>
                  </a:cubicBezTo>
                  <a:cubicBezTo>
                    <a:pt x="847881" y="6070823"/>
                    <a:pt x="831565" y="6043725"/>
                    <a:pt x="814823" y="6016911"/>
                  </a:cubicBezTo>
                  <a:lnTo>
                    <a:pt x="766729" y="5938453"/>
                  </a:lnTo>
                  <a:cubicBezTo>
                    <a:pt x="735941" y="5887947"/>
                    <a:pt x="703878" y="5837581"/>
                    <a:pt x="671672" y="5786648"/>
                  </a:cubicBezTo>
                  <a:lnTo>
                    <a:pt x="474608" y="5474664"/>
                  </a:lnTo>
                  <a:cubicBezTo>
                    <a:pt x="408778" y="5368968"/>
                    <a:pt x="343516" y="5260008"/>
                    <a:pt x="282652" y="5146508"/>
                  </a:cubicBezTo>
                  <a:cubicBezTo>
                    <a:pt x="252290" y="5089759"/>
                    <a:pt x="223065" y="5032015"/>
                    <a:pt x="196108" y="4972712"/>
                  </a:cubicBezTo>
                  <a:cubicBezTo>
                    <a:pt x="169152" y="4913408"/>
                    <a:pt x="144607" y="4853111"/>
                    <a:pt x="122474" y="4791821"/>
                  </a:cubicBezTo>
                  <a:cubicBezTo>
                    <a:pt x="100342" y="4730532"/>
                    <a:pt x="81757" y="4666830"/>
                    <a:pt x="65724" y="4603129"/>
                  </a:cubicBezTo>
                  <a:cubicBezTo>
                    <a:pt x="58205" y="4571064"/>
                    <a:pt x="50828" y="4539143"/>
                    <a:pt x="44727" y="4506937"/>
                  </a:cubicBezTo>
                  <a:lnTo>
                    <a:pt x="35505" y="4458699"/>
                  </a:lnTo>
                  <a:lnTo>
                    <a:pt x="27845" y="4410320"/>
                  </a:lnTo>
                  <a:cubicBezTo>
                    <a:pt x="8635" y="4281881"/>
                    <a:pt x="-661" y="4152150"/>
                    <a:pt x="37" y="4022292"/>
                  </a:cubicBezTo>
                  <a:cubicBezTo>
                    <a:pt x="712" y="3768592"/>
                    <a:pt x="27094" y="3515615"/>
                    <a:pt x="78777" y="3267236"/>
                  </a:cubicBezTo>
                  <a:cubicBezTo>
                    <a:pt x="130048" y="3017876"/>
                    <a:pt x="209439" y="2775142"/>
                    <a:pt x="315424" y="2543673"/>
                  </a:cubicBezTo>
                  <a:cubicBezTo>
                    <a:pt x="528236" y="2081161"/>
                    <a:pt x="838234" y="1667312"/>
                    <a:pt x="1202710" y="1314895"/>
                  </a:cubicBezTo>
                  <a:cubicBezTo>
                    <a:pt x="1385514" y="1138814"/>
                    <a:pt x="1582282" y="977831"/>
                    <a:pt x="1791065" y="833514"/>
                  </a:cubicBezTo>
                  <a:cubicBezTo>
                    <a:pt x="2420037" y="395614"/>
                    <a:pt x="3147288" y="119557"/>
                    <a:pt x="3908404" y="29794"/>
                  </a:cubicBezTo>
                  <a:cubicBezTo>
                    <a:pt x="4098509" y="7429"/>
                    <a:pt x="4289811" y="-2355"/>
                    <a:pt x="4481066" y="478"/>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Freeform: Shape 14">
              <a:extLst>
                <a:ext uri="{FF2B5EF4-FFF2-40B4-BE49-F238E27FC236}">
                  <a16:creationId xmlns:a16="http://schemas.microsoft.com/office/drawing/2014/main" id="{C72F6EE6-EDE9-45A5-8F6D-02B9B7CB2C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305" y="1"/>
              <a:ext cx="6165116" cy="6858001"/>
            </a:xfrm>
            <a:custGeom>
              <a:avLst/>
              <a:gdLst>
                <a:gd name="connsiteX0" fmla="*/ 6264586 w 6264586"/>
                <a:gd name="connsiteY0" fmla="*/ 6646464 h 6858001"/>
                <a:gd name="connsiteX1" fmla="*/ 6264586 w 6264586"/>
                <a:gd name="connsiteY1" fmla="*/ 6858001 h 6858001"/>
                <a:gd name="connsiteX2" fmla="*/ 5997170 w 6264586"/>
                <a:gd name="connsiteY2" fmla="*/ 6858001 h 6858001"/>
                <a:gd name="connsiteX3" fmla="*/ 6121512 w 6264586"/>
                <a:gd name="connsiteY3" fmla="*/ 6761029 h 6858001"/>
                <a:gd name="connsiteX4" fmla="*/ 2693206 w 6264586"/>
                <a:gd name="connsiteY4" fmla="*/ 0 h 6858001"/>
                <a:gd name="connsiteX5" fmla="*/ 5872285 w 6264586"/>
                <a:gd name="connsiteY5" fmla="*/ 0 h 6858001"/>
                <a:gd name="connsiteX6" fmla="*/ 6024875 w 6264586"/>
                <a:gd name="connsiteY6" fmla="*/ 68385 h 6858001"/>
                <a:gd name="connsiteX7" fmla="*/ 6206432 w 6264586"/>
                <a:gd name="connsiteY7" fmla="*/ 162336 h 6858001"/>
                <a:gd name="connsiteX8" fmla="*/ 6264586 w 6264586"/>
                <a:gd name="connsiteY8" fmla="*/ 196704 h 6858001"/>
                <a:gd name="connsiteX9" fmla="*/ 6264586 w 6264586"/>
                <a:gd name="connsiteY9" fmla="*/ 537242 h 6858001"/>
                <a:gd name="connsiteX10" fmla="*/ 6230189 w 6264586"/>
                <a:gd name="connsiteY10" fmla="*/ 517260 h 6858001"/>
                <a:gd name="connsiteX11" fmla="*/ 5540536 w 6264586"/>
                <a:gd name="connsiteY11" fmla="*/ 249543 h 6858001"/>
                <a:gd name="connsiteX12" fmla="*/ 5178896 w 6264586"/>
                <a:gd name="connsiteY12" fmla="*/ 178606 h 6858001"/>
                <a:gd name="connsiteX13" fmla="*/ 4814279 w 6264586"/>
                <a:gd name="connsiteY13" fmla="*/ 146683 h 6858001"/>
                <a:gd name="connsiteX14" fmla="*/ 4655095 w 6264586"/>
                <a:gd name="connsiteY14" fmla="*/ 143421 h 6858001"/>
                <a:gd name="connsiteX15" fmla="*/ 4081069 w 6264586"/>
                <a:gd name="connsiteY15" fmla="*/ 185983 h 6858001"/>
                <a:gd name="connsiteX16" fmla="*/ 3720566 w 6264586"/>
                <a:gd name="connsiteY16" fmla="*/ 256921 h 6858001"/>
                <a:gd name="connsiteX17" fmla="*/ 3365879 w 6264586"/>
                <a:gd name="connsiteY17" fmla="*/ 357651 h 6858001"/>
                <a:gd name="connsiteX18" fmla="*/ 3020555 w 6264586"/>
                <a:gd name="connsiteY18" fmla="*/ 486190 h 6858001"/>
                <a:gd name="connsiteX19" fmla="*/ 2685163 w 6264586"/>
                <a:gd name="connsiteY19" fmla="*/ 641542 h 6858001"/>
                <a:gd name="connsiteX20" fmla="*/ 2047720 w 6264586"/>
                <a:gd name="connsiteY20" fmla="*/ 1025030 h 6858001"/>
                <a:gd name="connsiteX21" fmla="*/ 1897333 w 6264586"/>
                <a:gd name="connsiteY21" fmla="*/ 1134983 h 6858001"/>
                <a:gd name="connsiteX22" fmla="*/ 1835758 w 6264586"/>
                <a:gd name="connsiteY22" fmla="*/ 1182227 h 6858001"/>
                <a:gd name="connsiteX23" fmla="*/ 1823273 w 6264586"/>
                <a:gd name="connsiteY23" fmla="*/ 1192016 h 6858001"/>
                <a:gd name="connsiteX24" fmla="*/ 1750918 w 6264586"/>
                <a:gd name="connsiteY24" fmla="*/ 1249760 h 6858001"/>
                <a:gd name="connsiteX25" fmla="*/ 1469297 w 6264586"/>
                <a:gd name="connsiteY25" fmla="*/ 1496906 h 6858001"/>
                <a:gd name="connsiteX26" fmla="*/ 967769 w 6264586"/>
                <a:gd name="connsiteY26" fmla="*/ 2056602 h 6858001"/>
                <a:gd name="connsiteX27" fmla="*/ 754105 w 6264586"/>
                <a:gd name="connsiteY27" fmla="*/ 2368727 h 6858001"/>
                <a:gd name="connsiteX28" fmla="*/ 572364 w 6264586"/>
                <a:gd name="connsiteY28" fmla="*/ 2701140 h 6858001"/>
                <a:gd name="connsiteX29" fmla="*/ 532497 w 6264586"/>
                <a:gd name="connsiteY29" fmla="*/ 2786265 h 6858001"/>
                <a:gd name="connsiteX30" fmla="*/ 512918 w 6264586"/>
                <a:gd name="connsiteY30" fmla="*/ 2828827 h 6858001"/>
                <a:gd name="connsiteX31" fmla="*/ 494475 w 6264586"/>
                <a:gd name="connsiteY31" fmla="*/ 2872240 h 6858001"/>
                <a:gd name="connsiteX32" fmla="*/ 491637 w 6264586"/>
                <a:gd name="connsiteY32" fmla="*/ 2878908 h 6858001"/>
                <a:gd name="connsiteX33" fmla="*/ 459290 w 6264586"/>
                <a:gd name="connsiteY33" fmla="*/ 2959635 h 6858001"/>
                <a:gd name="connsiteX34" fmla="*/ 446805 w 6264586"/>
                <a:gd name="connsiteY34" fmla="*/ 2992408 h 6858001"/>
                <a:gd name="connsiteX35" fmla="*/ 426090 w 6264586"/>
                <a:gd name="connsiteY35" fmla="*/ 3049158 h 6858001"/>
                <a:gd name="connsiteX36" fmla="*/ 426090 w 6264586"/>
                <a:gd name="connsiteY36" fmla="*/ 3049867 h 6858001"/>
                <a:gd name="connsiteX37" fmla="*/ 318124 w 6264586"/>
                <a:gd name="connsiteY37" fmla="*/ 3414202 h 6858001"/>
                <a:gd name="connsiteX38" fmla="*/ 230729 w 6264586"/>
                <a:gd name="connsiteY38" fmla="*/ 4169260 h 6858001"/>
                <a:gd name="connsiteX39" fmla="*/ 268893 w 6264586"/>
                <a:gd name="connsiteY39" fmla="*/ 4544236 h 6858001"/>
                <a:gd name="connsiteX40" fmla="*/ 379840 w 6264586"/>
                <a:gd name="connsiteY40" fmla="*/ 4900056 h 6858001"/>
                <a:gd name="connsiteX41" fmla="*/ 406512 w 6264586"/>
                <a:gd name="connsiteY41" fmla="*/ 4960211 h 6858001"/>
                <a:gd name="connsiteX42" fmla="*/ 417862 w 6264586"/>
                <a:gd name="connsiteY42" fmla="*/ 4984613 h 6858001"/>
                <a:gd name="connsiteX43" fmla="*/ 428077 w 6264586"/>
                <a:gd name="connsiteY43" fmla="*/ 5005043 h 6858001"/>
                <a:gd name="connsiteX44" fmla="*/ 460140 w 6264586"/>
                <a:gd name="connsiteY44" fmla="*/ 5067327 h 6858001"/>
                <a:gd name="connsiteX45" fmla="*/ 555197 w 6264586"/>
                <a:gd name="connsiteY45" fmla="*/ 5229773 h 6858001"/>
                <a:gd name="connsiteX46" fmla="*/ 660611 w 6264586"/>
                <a:gd name="connsiteY46" fmla="*/ 5387396 h 6858001"/>
                <a:gd name="connsiteX47" fmla="*/ 774110 w 6264586"/>
                <a:gd name="connsiteY47" fmla="*/ 5542182 h 6858001"/>
                <a:gd name="connsiteX48" fmla="*/ 917829 w 6264586"/>
                <a:gd name="connsiteY48" fmla="*/ 5727896 h 6858001"/>
                <a:gd name="connsiteX49" fmla="*/ 1012885 w 6264586"/>
                <a:gd name="connsiteY49" fmla="*/ 5849767 h 6858001"/>
                <a:gd name="connsiteX50" fmla="*/ 1133053 w 6264586"/>
                <a:gd name="connsiteY50" fmla="*/ 6006822 h 6858001"/>
                <a:gd name="connsiteX51" fmla="*/ 1194343 w 6264586"/>
                <a:gd name="connsiteY51" fmla="*/ 6090245 h 6858001"/>
                <a:gd name="connsiteX52" fmla="*/ 1249390 w 6264586"/>
                <a:gd name="connsiteY52" fmla="*/ 6165155 h 6858001"/>
                <a:gd name="connsiteX53" fmla="*/ 1345724 w 6264586"/>
                <a:gd name="connsiteY53" fmla="*/ 6292132 h 6858001"/>
                <a:gd name="connsiteX54" fmla="*/ 1364310 w 6264586"/>
                <a:gd name="connsiteY54" fmla="*/ 6316251 h 6858001"/>
                <a:gd name="connsiteX55" fmla="*/ 1373673 w 6264586"/>
                <a:gd name="connsiteY55" fmla="*/ 6327885 h 6858001"/>
                <a:gd name="connsiteX56" fmla="*/ 1484619 w 6264586"/>
                <a:gd name="connsiteY56" fmla="*/ 6462240 h 6858001"/>
                <a:gd name="connsiteX57" fmla="*/ 1739000 w 6264586"/>
                <a:gd name="connsiteY57" fmla="*/ 6737335 h 6858001"/>
                <a:gd name="connsiteX58" fmla="*/ 1866801 w 6264586"/>
                <a:gd name="connsiteY58" fmla="*/ 6858001 h 6858001"/>
                <a:gd name="connsiteX59" fmla="*/ 1144149 w 6264586"/>
                <a:gd name="connsiteY59" fmla="*/ 6858001 h 6858001"/>
                <a:gd name="connsiteX60" fmla="*/ 1058349 w 6264586"/>
                <a:gd name="connsiteY60" fmla="*/ 6766452 h 6858001"/>
                <a:gd name="connsiteX61" fmla="*/ 580309 w 6264586"/>
                <a:gd name="connsiteY61" fmla="*/ 6105000 h 6858001"/>
                <a:gd name="connsiteX62" fmla="*/ 1 w 6264586"/>
                <a:gd name="connsiteY62" fmla="*/ 3960094 h 6858001"/>
                <a:gd name="connsiteX63" fmla="*/ 2599292 w 6264586"/>
                <a:gd name="connsiteY63" fmla="*/ 3705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6264586" h="6858001">
                  <a:moveTo>
                    <a:pt x="6264586" y="6646464"/>
                  </a:moveTo>
                  <a:lnTo>
                    <a:pt x="6264586" y="6858001"/>
                  </a:lnTo>
                  <a:lnTo>
                    <a:pt x="5997170" y="6858001"/>
                  </a:lnTo>
                  <a:lnTo>
                    <a:pt x="6121512" y="6761029"/>
                  </a:lnTo>
                  <a:close/>
                  <a:moveTo>
                    <a:pt x="2693206" y="0"/>
                  </a:moveTo>
                  <a:lnTo>
                    <a:pt x="5872285" y="0"/>
                  </a:lnTo>
                  <a:lnTo>
                    <a:pt x="6024875" y="68385"/>
                  </a:lnTo>
                  <a:cubicBezTo>
                    <a:pt x="6086250" y="97989"/>
                    <a:pt x="6146793" y="129318"/>
                    <a:pt x="6206432" y="162336"/>
                  </a:cubicBezTo>
                  <a:lnTo>
                    <a:pt x="6264586" y="196704"/>
                  </a:lnTo>
                  <a:lnTo>
                    <a:pt x="6264586" y="537242"/>
                  </a:lnTo>
                  <a:lnTo>
                    <a:pt x="6230189" y="517260"/>
                  </a:lnTo>
                  <a:cubicBezTo>
                    <a:pt x="6012226" y="399931"/>
                    <a:pt x="5780573" y="310008"/>
                    <a:pt x="5540536" y="249543"/>
                  </a:cubicBezTo>
                  <a:cubicBezTo>
                    <a:pt x="5421375" y="219324"/>
                    <a:pt x="5300641" y="195644"/>
                    <a:pt x="5178896" y="178606"/>
                  </a:cubicBezTo>
                  <a:cubicBezTo>
                    <a:pt x="5057977" y="161840"/>
                    <a:pt x="4936276" y="151186"/>
                    <a:pt x="4814279" y="146683"/>
                  </a:cubicBezTo>
                  <a:cubicBezTo>
                    <a:pt x="4761501" y="144556"/>
                    <a:pt x="4708015" y="143421"/>
                    <a:pt x="4655095" y="143421"/>
                  </a:cubicBezTo>
                  <a:cubicBezTo>
                    <a:pt x="4462968" y="143573"/>
                    <a:pt x="4271111" y="157799"/>
                    <a:pt x="4081069" y="185983"/>
                  </a:cubicBezTo>
                  <a:cubicBezTo>
                    <a:pt x="3956361" y="205703"/>
                    <a:pt x="3835058" y="229396"/>
                    <a:pt x="3720566" y="256921"/>
                  </a:cubicBezTo>
                  <a:cubicBezTo>
                    <a:pt x="3596708" y="286714"/>
                    <a:pt x="3477677" y="320905"/>
                    <a:pt x="3365879" y="357651"/>
                  </a:cubicBezTo>
                  <a:cubicBezTo>
                    <a:pt x="3249257" y="395958"/>
                    <a:pt x="3133487" y="438945"/>
                    <a:pt x="3020555" y="486190"/>
                  </a:cubicBezTo>
                  <a:cubicBezTo>
                    <a:pt x="2907623" y="533434"/>
                    <a:pt x="2794832" y="585786"/>
                    <a:pt x="2685163" y="641542"/>
                  </a:cubicBezTo>
                  <a:cubicBezTo>
                    <a:pt x="2463995" y="754348"/>
                    <a:pt x="2250998" y="882488"/>
                    <a:pt x="2047720" y="1025030"/>
                  </a:cubicBezTo>
                  <a:cubicBezTo>
                    <a:pt x="2006151" y="1054399"/>
                    <a:pt x="1951528" y="1093415"/>
                    <a:pt x="1897333" y="1134983"/>
                  </a:cubicBezTo>
                  <a:cubicBezTo>
                    <a:pt x="1876761" y="1150164"/>
                    <a:pt x="1855905" y="1166479"/>
                    <a:pt x="1835758" y="1182227"/>
                  </a:cubicBezTo>
                  <a:lnTo>
                    <a:pt x="1823273" y="1192016"/>
                  </a:lnTo>
                  <a:cubicBezTo>
                    <a:pt x="1797027" y="1211879"/>
                    <a:pt x="1772057" y="1232309"/>
                    <a:pt x="1750918" y="1249760"/>
                  </a:cubicBezTo>
                  <a:cubicBezTo>
                    <a:pt x="1645931" y="1335737"/>
                    <a:pt x="1554422" y="1416605"/>
                    <a:pt x="1469297" y="1496906"/>
                  </a:cubicBezTo>
                  <a:cubicBezTo>
                    <a:pt x="1286595" y="1668957"/>
                    <a:pt x="1118818" y="1856190"/>
                    <a:pt x="967769" y="2056602"/>
                  </a:cubicBezTo>
                  <a:cubicBezTo>
                    <a:pt x="890731" y="2159603"/>
                    <a:pt x="818800" y="2264590"/>
                    <a:pt x="754105" y="2368727"/>
                  </a:cubicBezTo>
                  <a:cubicBezTo>
                    <a:pt x="681749" y="2488328"/>
                    <a:pt x="622304" y="2596720"/>
                    <a:pt x="572364" y="2701140"/>
                  </a:cubicBezTo>
                  <a:cubicBezTo>
                    <a:pt x="557609" y="2730507"/>
                    <a:pt x="543989" y="2760443"/>
                    <a:pt x="532497" y="2786265"/>
                  </a:cubicBezTo>
                  <a:lnTo>
                    <a:pt x="512918" y="2828827"/>
                  </a:lnTo>
                  <a:lnTo>
                    <a:pt x="494475" y="2872240"/>
                  </a:lnTo>
                  <a:lnTo>
                    <a:pt x="491637" y="2878908"/>
                  </a:lnTo>
                  <a:cubicBezTo>
                    <a:pt x="480146" y="2906575"/>
                    <a:pt x="469220" y="2932821"/>
                    <a:pt x="459290" y="2959635"/>
                  </a:cubicBezTo>
                  <a:cubicBezTo>
                    <a:pt x="455176" y="2970559"/>
                    <a:pt x="451060" y="2981484"/>
                    <a:pt x="446805" y="2992408"/>
                  </a:cubicBezTo>
                  <a:cubicBezTo>
                    <a:pt x="439427" y="3012412"/>
                    <a:pt x="432333" y="3030572"/>
                    <a:pt x="426090" y="3049158"/>
                  </a:cubicBezTo>
                  <a:lnTo>
                    <a:pt x="426090" y="3049867"/>
                  </a:lnTo>
                  <a:cubicBezTo>
                    <a:pt x="383010" y="3169099"/>
                    <a:pt x="346959" y="3290756"/>
                    <a:pt x="318124" y="3414202"/>
                  </a:cubicBezTo>
                  <a:cubicBezTo>
                    <a:pt x="260107" y="3661703"/>
                    <a:pt x="230780" y="3915049"/>
                    <a:pt x="230729" y="4169260"/>
                  </a:cubicBezTo>
                  <a:cubicBezTo>
                    <a:pt x="231621" y="4295173"/>
                    <a:pt x="244398" y="4420719"/>
                    <a:pt x="268893" y="4544236"/>
                  </a:cubicBezTo>
                  <a:cubicBezTo>
                    <a:pt x="293708" y="4666304"/>
                    <a:pt x="330882" y="4785521"/>
                    <a:pt x="379840" y="4900056"/>
                  </a:cubicBezTo>
                  <a:cubicBezTo>
                    <a:pt x="387926" y="4919919"/>
                    <a:pt x="397006" y="4939498"/>
                    <a:pt x="406512" y="4960211"/>
                  </a:cubicBezTo>
                  <a:cubicBezTo>
                    <a:pt x="410343" y="4968299"/>
                    <a:pt x="414173" y="4976385"/>
                    <a:pt x="417862" y="4984613"/>
                  </a:cubicBezTo>
                  <a:lnTo>
                    <a:pt x="428077" y="5005043"/>
                  </a:lnTo>
                  <a:cubicBezTo>
                    <a:pt x="438860" y="5026751"/>
                    <a:pt x="449075" y="5047181"/>
                    <a:pt x="460140" y="5067327"/>
                  </a:cubicBezTo>
                  <a:cubicBezTo>
                    <a:pt x="485536" y="5116273"/>
                    <a:pt x="514763" y="5165789"/>
                    <a:pt x="555197" y="5229773"/>
                  </a:cubicBezTo>
                  <a:cubicBezTo>
                    <a:pt x="586836" y="5280282"/>
                    <a:pt x="620318" y="5329511"/>
                    <a:pt x="660611" y="5387396"/>
                  </a:cubicBezTo>
                  <a:cubicBezTo>
                    <a:pt x="698065" y="5440741"/>
                    <a:pt x="737223" y="5493094"/>
                    <a:pt x="774110" y="5542182"/>
                  </a:cubicBezTo>
                  <a:cubicBezTo>
                    <a:pt x="821070" y="5604324"/>
                    <a:pt x="870301" y="5667173"/>
                    <a:pt x="917829" y="5727896"/>
                  </a:cubicBezTo>
                  <a:cubicBezTo>
                    <a:pt x="949042" y="5767762"/>
                    <a:pt x="979828" y="5807063"/>
                    <a:pt x="1012885" y="5849767"/>
                  </a:cubicBezTo>
                  <a:cubicBezTo>
                    <a:pt x="1045942" y="5892471"/>
                    <a:pt x="1089497" y="5948796"/>
                    <a:pt x="1133053" y="6006822"/>
                  </a:cubicBezTo>
                  <a:cubicBezTo>
                    <a:pt x="1153624" y="6034345"/>
                    <a:pt x="1175332" y="6063998"/>
                    <a:pt x="1194343" y="6090245"/>
                  </a:cubicBezTo>
                  <a:cubicBezTo>
                    <a:pt x="1213355" y="6116491"/>
                    <a:pt x="1231372" y="6141178"/>
                    <a:pt x="1249390" y="6165155"/>
                  </a:cubicBezTo>
                  <a:cubicBezTo>
                    <a:pt x="1280461" y="6208000"/>
                    <a:pt x="1313659" y="6250847"/>
                    <a:pt x="1345724" y="6292132"/>
                  </a:cubicBezTo>
                  <a:lnTo>
                    <a:pt x="1364310" y="6316251"/>
                  </a:lnTo>
                  <a:lnTo>
                    <a:pt x="1373673" y="6327885"/>
                  </a:lnTo>
                  <a:cubicBezTo>
                    <a:pt x="1409566" y="6372433"/>
                    <a:pt x="1446738" y="6418542"/>
                    <a:pt x="1484619" y="6462240"/>
                  </a:cubicBezTo>
                  <a:cubicBezTo>
                    <a:pt x="1567899" y="6559850"/>
                    <a:pt x="1653876" y="6652211"/>
                    <a:pt x="1739000" y="6737335"/>
                  </a:cubicBezTo>
                  <a:lnTo>
                    <a:pt x="1866801" y="6858001"/>
                  </a:lnTo>
                  <a:lnTo>
                    <a:pt x="1144149" y="6858001"/>
                  </a:lnTo>
                  <a:lnTo>
                    <a:pt x="1058349" y="6766452"/>
                  </a:lnTo>
                  <a:cubicBezTo>
                    <a:pt x="878978" y="6562465"/>
                    <a:pt x="718756" y="6341104"/>
                    <a:pt x="580309" y="6105000"/>
                  </a:cubicBezTo>
                  <a:cubicBezTo>
                    <a:pt x="200401" y="5454007"/>
                    <a:pt x="146" y="4713831"/>
                    <a:pt x="1" y="3960094"/>
                  </a:cubicBezTo>
                  <a:cubicBezTo>
                    <a:pt x="-335" y="2196754"/>
                    <a:pt x="1071479" y="683605"/>
                    <a:pt x="2599292" y="3705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Freeform: Shape 15">
              <a:extLst>
                <a:ext uri="{FF2B5EF4-FFF2-40B4-BE49-F238E27FC236}">
                  <a16:creationId xmlns:a16="http://schemas.microsoft.com/office/drawing/2014/main" id="{C093DC50-3BD7-46B1-A300-CD207E152FF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305" y="-5977"/>
              <a:ext cx="6238675" cy="6858001"/>
            </a:xfrm>
            <a:custGeom>
              <a:avLst/>
              <a:gdLst>
                <a:gd name="connsiteX0" fmla="*/ 6264586 w 6264586"/>
                <a:gd name="connsiteY0" fmla="*/ 6646464 h 6858001"/>
                <a:gd name="connsiteX1" fmla="*/ 6264586 w 6264586"/>
                <a:gd name="connsiteY1" fmla="*/ 6858001 h 6858001"/>
                <a:gd name="connsiteX2" fmla="*/ 5997170 w 6264586"/>
                <a:gd name="connsiteY2" fmla="*/ 6858001 h 6858001"/>
                <a:gd name="connsiteX3" fmla="*/ 6121512 w 6264586"/>
                <a:gd name="connsiteY3" fmla="*/ 6761029 h 6858001"/>
                <a:gd name="connsiteX4" fmla="*/ 2693206 w 6264586"/>
                <a:gd name="connsiteY4" fmla="*/ 0 h 6858001"/>
                <a:gd name="connsiteX5" fmla="*/ 5872285 w 6264586"/>
                <a:gd name="connsiteY5" fmla="*/ 0 h 6858001"/>
                <a:gd name="connsiteX6" fmla="*/ 6024875 w 6264586"/>
                <a:gd name="connsiteY6" fmla="*/ 68385 h 6858001"/>
                <a:gd name="connsiteX7" fmla="*/ 6206432 w 6264586"/>
                <a:gd name="connsiteY7" fmla="*/ 162336 h 6858001"/>
                <a:gd name="connsiteX8" fmla="*/ 6264586 w 6264586"/>
                <a:gd name="connsiteY8" fmla="*/ 196704 h 6858001"/>
                <a:gd name="connsiteX9" fmla="*/ 6264586 w 6264586"/>
                <a:gd name="connsiteY9" fmla="*/ 537242 h 6858001"/>
                <a:gd name="connsiteX10" fmla="*/ 6230189 w 6264586"/>
                <a:gd name="connsiteY10" fmla="*/ 517260 h 6858001"/>
                <a:gd name="connsiteX11" fmla="*/ 5540536 w 6264586"/>
                <a:gd name="connsiteY11" fmla="*/ 249543 h 6858001"/>
                <a:gd name="connsiteX12" fmla="*/ 5178896 w 6264586"/>
                <a:gd name="connsiteY12" fmla="*/ 178606 h 6858001"/>
                <a:gd name="connsiteX13" fmla="*/ 4814279 w 6264586"/>
                <a:gd name="connsiteY13" fmla="*/ 146683 h 6858001"/>
                <a:gd name="connsiteX14" fmla="*/ 4655095 w 6264586"/>
                <a:gd name="connsiteY14" fmla="*/ 143421 h 6858001"/>
                <a:gd name="connsiteX15" fmla="*/ 4081069 w 6264586"/>
                <a:gd name="connsiteY15" fmla="*/ 185983 h 6858001"/>
                <a:gd name="connsiteX16" fmla="*/ 3720566 w 6264586"/>
                <a:gd name="connsiteY16" fmla="*/ 256921 h 6858001"/>
                <a:gd name="connsiteX17" fmla="*/ 3365879 w 6264586"/>
                <a:gd name="connsiteY17" fmla="*/ 357651 h 6858001"/>
                <a:gd name="connsiteX18" fmla="*/ 3020555 w 6264586"/>
                <a:gd name="connsiteY18" fmla="*/ 486190 h 6858001"/>
                <a:gd name="connsiteX19" fmla="*/ 2685163 w 6264586"/>
                <a:gd name="connsiteY19" fmla="*/ 641542 h 6858001"/>
                <a:gd name="connsiteX20" fmla="*/ 2047720 w 6264586"/>
                <a:gd name="connsiteY20" fmla="*/ 1025030 h 6858001"/>
                <a:gd name="connsiteX21" fmla="*/ 1897333 w 6264586"/>
                <a:gd name="connsiteY21" fmla="*/ 1134983 h 6858001"/>
                <a:gd name="connsiteX22" fmla="*/ 1835758 w 6264586"/>
                <a:gd name="connsiteY22" fmla="*/ 1182227 h 6858001"/>
                <a:gd name="connsiteX23" fmla="*/ 1823273 w 6264586"/>
                <a:gd name="connsiteY23" fmla="*/ 1192016 h 6858001"/>
                <a:gd name="connsiteX24" fmla="*/ 1750918 w 6264586"/>
                <a:gd name="connsiteY24" fmla="*/ 1249760 h 6858001"/>
                <a:gd name="connsiteX25" fmla="*/ 1469297 w 6264586"/>
                <a:gd name="connsiteY25" fmla="*/ 1496906 h 6858001"/>
                <a:gd name="connsiteX26" fmla="*/ 967769 w 6264586"/>
                <a:gd name="connsiteY26" fmla="*/ 2056602 h 6858001"/>
                <a:gd name="connsiteX27" fmla="*/ 754105 w 6264586"/>
                <a:gd name="connsiteY27" fmla="*/ 2368727 h 6858001"/>
                <a:gd name="connsiteX28" fmla="*/ 572364 w 6264586"/>
                <a:gd name="connsiteY28" fmla="*/ 2701140 h 6858001"/>
                <a:gd name="connsiteX29" fmla="*/ 532497 w 6264586"/>
                <a:gd name="connsiteY29" fmla="*/ 2786265 h 6858001"/>
                <a:gd name="connsiteX30" fmla="*/ 512918 w 6264586"/>
                <a:gd name="connsiteY30" fmla="*/ 2828827 h 6858001"/>
                <a:gd name="connsiteX31" fmla="*/ 494475 w 6264586"/>
                <a:gd name="connsiteY31" fmla="*/ 2872240 h 6858001"/>
                <a:gd name="connsiteX32" fmla="*/ 491637 w 6264586"/>
                <a:gd name="connsiteY32" fmla="*/ 2878908 h 6858001"/>
                <a:gd name="connsiteX33" fmla="*/ 459290 w 6264586"/>
                <a:gd name="connsiteY33" fmla="*/ 2959635 h 6858001"/>
                <a:gd name="connsiteX34" fmla="*/ 446805 w 6264586"/>
                <a:gd name="connsiteY34" fmla="*/ 2992408 h 6858001"/>
                <a:gd name="connsiteX35" fmla="*/ 426090 w 6264586"/>
                <a:gd name="connsiteY35" fmla="*/ 3049158 h 6858001"/>
                <a:gd name="connsiteX36" fmla="*/ 426090 w 6264586"/>
                <a:gd name="connsiteY36" fmla="*/ 3049867 h 6858001"/>
                <a:gd name="connsiteX37" fmla="*/ 318124 w 6264586"/>
                <a:gd name="connsiteY37" fmla="*/ 3414202 h 6858001"/>
                <a:gd name="connsiteX38" fmla="*/ 230729 w 6264586"/>
                <a:gd name="connsiteY38" fmla="*/ 4169260 h 6858001"/>
                <a:gd name="connsiteX39" fmla="*/ 268893 w 6264586"/>
                <a:gd name="connsiteY39" fmla="*/ 4544236 h 6858001"/>
                <a:gd name="connsiteX40" fmla="*/ 379840 w 6264586"/>
                <a:gd name="connsiteY40" fmla="*/ 4900056 h 6858001"/>
                <a:gd name="connsiteX41" fmla="*/ 406512 w 6264586"/>
                <a:gd name="connsiteY41" fmla="*/ 4960211 h 6858001"/>
                <a:gd name="connsiteX42" fmla="*/ 417862 w 6264586"/>
                <a:gd name="connsiteY42" fmla="*/ 4984613 h 6858001"/>
                <a:gd name="connsiteX43" fmla="*/ 428077 w 6264586"/>
                <a:gd name="connsiteY43" fmla="*/ 5005043 h 6858001"/>
                <a:gd name="connsiteX44" fmla="*/ 460140 w 6264586"/>
                <a:gd name="connsiteY44" fmla="*/ 5067327 h 6858001"/>
                <a:gd name="connsiteX45" fmla="*/ 555197 w 6264586"/>
                <a:gd name="connsiteY45" fmla="*/ 5229773 h 6858001"/>
                <a:gd name="connsiteX46" fmla="*/ 660611 w 6264586"/>
                <a:gd name="connsiteY46" fmla="*/ 5387396 h 6858001"/>
                <a:gd name="connsiteX47" fmla="*/ 774110 w 6264586"/>
                <a:gd name="connsiteY47" fmla="*/ 5542182 h 6858001"/>
                <a:gd name="connsiteX48" fmla="*/ 917829 w 6264586"/>
                <a:gd name="connsiteY48" fmla="*/ 5727896 h 6858001"/>
                <a:gd name="connsiteX49" fmla="*/ 1012885 w 6264586"/>
                <a:gd name="connsiteY49" fmla="*/ 5849767 h 6858001"/>
                <a:gd name="connsiteX50" fmla="*/ 1133053 w 6264586"/>
                <a:gd name="connsiteY50" fmla="*/ 6006822 h 6858001"/>
                <a:gd name="connsiteX51" fmla="*/ 1194343 w 6264586"/>
                <a:gd name="connsiteY51" fmla="*/ 6090245 h 6858001"/>
                <a:gd name="connsiteX52" fmla="*/ 1249390 w 6264586"/>
                <a:gd name="connsiteY52" fmla="*/ 6165155 h 6858001"/>
                <a:gd name="connsiteX53" fmla="*/ 1345724 w 6264586"/>
                <a:gd name="connsiteY53" fmla="*/ 6292132 h 6858001"/>
                <a:gd name="connsiteX54" fmla="*/ 1364310 w 6264586"/>
                <a:gd name="connsiteY54" fmla="*/ 6316251 h 6858001"/>
                <a:gd name="connsiteX55" fmla="*/ 1373673 w 6264586"/>
                <a:gd name="connsiteY55" fmla="*/ 6327885 h 6858001"/>
                <a:gd name="connsiteX56" fmla="*/ 1484619 w 6264586"/>
                <a:gd name="connsiteY56" fmla="*/ 6462240 h 6858001"/>
                <a:gd name="connsiteX57" fmla="*/ 1739000 w 6264586"/>
                <a:gd name="connsiteY57" fmla="*/ 6737335 h 6858001"/>
                <a:gd name="connsiteX58" fmla="*/ 1866801 w 6264586"/>
                <a:gd name="connsiteY58" fmla="*/ 6858001 h 6858001"/>
                <a:gd name="connsiteX59" fmla="*/ 1144149 w 6264586"/>
                <a:gd name="connsiteY59" fmla="*/ 6858001 h 6858001"/>
                <a:gd name="connsiteX60" fmla="*/ 1058349 w 6264586"/>
                <a:gd name="connsiteY60" fmla="*/ 6766452 h 6858001"/>
                <a:gd name="connsiteX61" fmla="*/ 580309 w 6264586"/>
                <a:gd name="connsiteY61" fmla="*/ 6105000 h 6858001"/>
                <a:gd name="connsiteX62" fmla="*/ 1 w 6264586"/>
                <a:gd name="connsiteY62" fmla="*/ 3960094 h 6858001"/>
                <a:gd name="connsiteX63" fmla="*/ 2599292 w 6264586"/>
                <a:gd name="connsiteY63" fmla="*/ 3705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6264586" h="6858001">
                  <a:moveTo>
                    <a:pt x="6264586" y="6646464"/>
                  </a:moveTo>
                  <a:lnTo>
                    <a:pt x="6264586" y="6858001"/>
                  </a:lnTo>
                  <a:lnTo>
                    <a:pt x="5997170" y="6858001"/>
                  </a:lnTo>
                  <a:lnTo>
                    <a:pt x="6121512" y="6761029"/>
                  </a:lnTo>
                  <a:close/>
                  <a:moveTo>
                    <a:pt x="2693206" y="0"/>
                  </a:moveTo>
                  <a:lnTo>
                    <a:pt x="5872285" y="0"/>
                  </a:lnTo>
                  <a:lnTo>
                    <a:pt x="6024875" y="68385"/>
                  </a:lnTo>
                  <a:cubicBezTo>
                    <a:pt x="6086250" y="97989"/>
                    <a:pt x="6146793" y="129318"/>
                    <a:pt x="6206432" y="162336"/>
                  </a:cubicBezTo>
                  <a:lnTo>
                    <a:pt x="6264586" y="196704"/>
                  </a:lnTo>
                  <a:lnTo>
                    <a:pt x="6264586" y="537242"/>
                  </a:lnTo>
                  <a:lnTo>
                    <a:pt x="6230189" y="517260"/>
                  </a:lnTo>
                  <a:cubicBezTo>
                    <a:pt x="6012226" y="399931"/>
                    <a:pt x="5780573" y="310008"/>
                    <a:pt x="5540536" y="249543"/>
                  </a:cubicBezTo>
                  <a:cubicBezTo>
                    <a:pt x="5421375" y="219324"/>
                    <a:pt x="5300641" y="195644"/>
                    <a:pt x="5178896" y="178606"/>
                  </a:cubicBezTo>
                  <a:cubicBezTo>
                    <a:pt x="5057977" y="161840"/>
                    <a:pt x="4936276" y="151186"/>
                    <a:pt x="4814279" y="146683"/>
                  </a:cubicBezTo>
                  <a:cubicBezTo>
                    <a:pt x="4761501" y="144556"/>
                    <a:pt x="4708015" y="143421"/>
                    <a:pt x="4655095" y="143421"/>
                  </a:cubicBezTo>
                  <a:cubicBezTo>
                    <a:pt x="4462968" y="143573"/>
                    <a:pt x="4271111" y="157799"/>
                    <a:pt x="4081069" y="185983"/>
                  </a:cubicBezTo>
                  <a:cubicBezTo>
                    <a:pt x="3956361" y="205703"/>
                    <a:pt x="3835058" y="229396"/>
                    <a:pt x="3720566" y="256921"/>
                  </a:cubicBezTo>
                  <a:cubicBezTo>
                    <a:pt x="3596708" y="286714"/>
                    <a:pt x="3477677" y="320905"/>
                    <a:pt x="3365879" y="357651"/>
                  </a:cubicBezTo>
                  <a:cubicBezTo>
                    <a:pt x="3249257" y="395958"/>
                    <a:pt x="3133487" y="438945"/>
                    <a:pt x="3020555" y="486190"/>
                  </a:cubicBezTo>
                  <a:cubicBezTo>
                    <a:pt x="2907623" y="533434"/>
                    <a:pt x="2794832" y="585786"/>
                    <a:pt x="2685163" y="641542"/>
                  </a:cubicBezTo>
                  <a:cubicBezTo>
                    <a:pt x="2463995" y="754348"/>
                    <a:pt x="2250998" y="882488"/>
                    <a:pt x="2047720" y="1025030"/>
                  </a:cubicBezTo>
                  <a:cubicBezTo>
                    <a:pt x="2006151" y="1054399"/>
                    <a:pt x="1951528" y="1093415"/>
                    <a:pt x="1897333" y="1134983"/>
                  </a:cubicBezTo>
                  <a:cubicBezTo>
                    <a:pt x="1876761" y="1150164"/>
                    <a:pt x="1855905" y="1166479"/>
                    <a:pt x="1835758" y="1182227"/>
                  </a:cubicBezTo>
                  <a:lnTo>
                    <a:pt x="1823273" y="1192016"/>
                  </a:lnTo>
                  <a:cubicBezTo>
                    <a:pt x="1797027" y="1211879"/>
                    <a:pt x="1772057" y="1232309"/>
                    <a:pt x="1750918" y="1249760"/>
                  </a:cubicBezTo>
                  <a:cubicBezTo>
                    <a:pt x="1645931" y="1335737"/>
                    <a:pt x="1554422" y="1416605"/>
                    <a:pt x="1469297" y="1496906"/>
                  </a:cubicBezTo>
                  <a:cubicBezTo>
                    <a:pt x="1286595" y="1668957"/>
                    <a:pt x="1118818" y="1856190"/>
                    <a:pt x="967769" y="2056602"/>
                  </a:cubicBezTo>
                  <a:cubicBezTo>
                    <a:pt x="890731" y="2159603"/>
                    <a:pt x="818800" y="2264590"/>
                    <a:pt x="754105" y="2368727"/>
                  </a:cubicBezTo>
                  <a:cubicBezTo>
                    <a:pt x="681749" y="2488328"/>
                    <a:pt x="622304" y="2596720"/>
                    <a:pt x="572364" y="2701140"/>
                  </a:cubicBezTo>
                  <a:cubicBezTo>
                    <a:pt x="557609" y="2730507"/>
                    <a:pt x="543989" y="2760443"/>
                    <a:pt x="532497" y="2786265"/>
                  </a:cubicBezTo>
                  <a:lnTo>
                    <a:pt x="512918" y="2828827"/>
                  </a:lnTo>
                  <a:lnTo>
                    <a:pt x="494475" y="2872240"/>
                  </a:lnTo>
                  <a:lnTo>
                    <a:pt x="491637" y="2878908"/>
                  </a:lnTo>
                  <a:cubicBezTo>
                    <a:pt x="480146" y="2906575"/>
                    <a:pt x="469220" y="2932821"/>
                    <a:pt x="459290" y="2959635"/>
                  </a:cubicBezTo>
                  <a:cubicBezTo>
                    <a:pt x="455176" y="2970559"/>
                    <a:pt x="451060" y="2981484"/>
                    <a:pt x="446805" y="2992408"/>
                  </a:cubicBezTo>
                  <a:cubicBezTo>
                    <a:pt x="439427" y="3012412"/>
                    <a:pt x="432333" y="3030572"/>
                    <a:pt x="426090" y="3049158"/>
                  </a:cubicBezTo>
                  <a:lnTo>
                    <a:pt x="426090" y="3049867"/>
                  </a:lnTo>
                  <a:cubicBezTo>
                    <a:pt x="383010" y="3169099"/>
                    <a:pt x="346959" y="3290756"/>
                    <a:pt x="318124" y="3414202"/>
                  </a:cubicBezTo>
                  <a:cubicBezTo>
                    <a:pt x="260107" y="3661703"/>
                    <a:pt x="230780" y="3915049"/>
                    <a:pt x="230729" y="4169260"/>
                  </a:cubicBezTo>
                  <a:cubicBezTo>
                    <a:pt x="231621" y="4295173"/>
                    <a:pt x="244398" y="4420719"/>
                    <a:pt x="268893" y="4544236"/>
                  </a:cubicBezTo>
                  <a:cubicBezTo>
                    <a:pt x="293708" y="4666304"/>
                    <a:pt x="330882" y="4785521"/>
                    <a:pt x="379840" y="4900056"/>
                  </a:cubicBezTo>
                  <a:cubicBezTo>
                    <a:pt x="387926" y="4919919"/>
                    <a:pt x="397006" y="4939498"/>
                    <a:pt x="406512" y="4960211"/>
                  </a:cubicBezTo>
                  <a:cubicBezTo>
                    <a:pt x="410343" y="4968299"/>
                    <a:pt x="414173" y="4976385"/>
                    <a:pt x="417862" y="4984613"/>
                  </a:cubicBezTo>
                  <a:lnTo>
                    <a:pt x="428077" y="5005043"/>
                  </a:lnTo>
                  <a:cubicBezTo>
                    <a:pt x="438860" y="5026751"/>
                    <a:pt x="449075" y="5047181"/>
                    <a:pt x="460140" y="5067327"/>
                  </a:cubicBezTo>
                  <a:cubicBezTo>
                    <a:pt x="485536" y="5116273"/>
                    <a:pt x="514763" y="5165789"/>
                    <a:pt x="555197" y="5229773"/>
                  </a:cubicBezTo>
                  <a:cubicBezTo>
                    <a:pt x="586836" y="5280282"/>
                    <a:pt x="620318" y="5329511"/>
                    <a:pt x="660611" y="5387396"/>
                  </a:cubicBezTo>
                  <a:cubicBezTo>
                    <a:pt x="698065" y="5440741"/>
                    <a:pt x="737223" y="5493094"/>
                    <a:pt x="774110" y="5542182"/>
                  </a:cubicBezTo>
                  <a:cubicBezTo>
                    <a:pt x="821070" y="5604324"/>
                    <a:pt x="870301" y="5667173"/>
                    <a:pt x="917829" y="5727896"/>
                  </a:cubicBezTo>
                  <a:cubicBezTo>
                    <a:pt x="949042" y="5767762"/>
                    <a:pt x="979828" y="5807063"/>
                    <a:pt x="1012885" y="5849767"/>
                  </a:cubicBezTo>
                  <a:cubicBezTo>
                    <a:pt x="1045942" y="5892471"/>
                    <a:pt x="1089497" y="5948796"/>
                    <a:pt x="1133053" y="6006822"/>
                  </a:cubicBezTo>
                  <a:cubicBezTo>
                    <a:pt x="1153624" y="6034345"/>
                    <a:pt x="1175332" y="6063998"/>
                    <a:pt x="1194343" y="6090245"/>
                  </a:cubicBezTo>
                  <a:cubicBezTo>
                    <a:pt x="1213355" y="6116491"/>
                    <a:pt x="1231372" y="6141178"/>
                    <a:pt x="1249390" y="6165155"/>
                  </a:cubicBezTo>
                  <a:cubicBezTo>
                    <a:pt x="1280461" y="6208000"/>
                    <a:pt x="1313659" y="6250847"/>
                    <a:pt x="1345724" y="6292132"/>
                  </a:cubicBezTo>
                  <a:lnTo>
                    <a:pt x="1364310" y="6316251"/>
                  </a:lnTo>
                  <a:lnTo>
                    <a:pt x="1373673" y="6327885"/>
                  </a:lnTo>
                  <a:cubicBezTo>
                    <a:pt x="1409566" y="6372433"/>
                    <a:pt x="1446738" y="6418542"/>
                    <a:pt x="1484619" y="6462240"/>
                  </a:cubicBezTo>
                  <a:cubicBezTo>
                    <a:pt x="1567899" y="6559850"/>
                    <a:pt x="1653876" y="6652211"/>
                    <a:pt x="1739000" y="6737335"/>
                  </a:cubicBezTo>
                  <a:lnTo>
                    <a:pt x="1866801" y="6858001"/>
                  </a:lnTo>
                  <a:lnTo>
                    <a:pt x="1144149" y="6858001"/>
                  </a:lnTo>
                  <a:lnTo>
                    <a:pt x="1058349" y="6766452"/>
                  </a:lnTo>
                  <a:cubicBezTo>
                    <a:pt x="878978" y="6562465"/>
                    <a:pt x="718756" y="6341104"/>
                    <a:pt x="580309" y="6105000"/>
                  </a:cubicBezTo>
                  <a:cubicBezTo>
                    <a:pt x="200401" y="5454007"/>
                    <a:pt x="146" y="4713831"/>
                    <a:pt x="1" y="3960094"/>
                  </a:cubicBezTo>
                  <a:cubicBezTo>
                    <a:pt x="-335" y="2196754"/>
                    <a:pt x="1071479" y="683605"/>
                    <a:pt x="2599292" y="3705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2212471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10316"/>
            <a:ext cx="12192000" cy="993339"/>
          </a:xfrm>
          <a:solidFill>
            <a:schemeClr val="accent5">
              <a:lumMod val="60000"/>
              <a:lumOff val="40000"/>
            </a:schemeClr>
          </a:solidFill>
        </p:spPr>
        <p:txBody>
          <a:bodyPr>
            <a:noAutofit/>
          </a:bodyPr>
          <a:lstStyle/>
          <a:p>
            <a:pPr algn="l"/>
            <a:r>
              <a:rPr lang="en-TT" sz="3800" dirty="0">
                <a:latin typeface="Calibri" panose="020F0502020204030204" pitchFamily="34" charset="0"/>
                <a:ea typeface="Calibri" panose="020F0502020204030204" pitchFamily="34" charset="0"/>
                <a:cs typeface="Calibri" panose="020F0502020204030204" pitchFamily="34" charset="0"/>
              </a:rPr>
              <a:t>Objective 3: Stepwise approach to implementing QMS at the sites </a:t>
            </a:r>
            <a:endParaRPr lang="en-US" sz="3800" dirty="0">
              <a:latin typeface="Calibri" panose="020F0502020204030204" pitchFamily="34" charset="0"/>
              <a:cs typeface="Calibri" panose="020F0502020204030204" pitchFamily="34" charset="0"/>
            </a:endParaRPr>
          </a:p>
        </p:txBody>
      </p:sp>
      <p:sp>
        <p:nvSpPr>
          <p:cNvPr id="53" name="Text Placeholder 52"/>
          <p:cNvSpPr>
            <a:spLocks noGrp="1"/>
          </p:cNvSpPr>
          <p:nvPr>
            <p:ph type="body" sz="quarter" idx="41"/>
          </p:nvPr>
        </p:nvSpPr>
        <p:spPr>
          <a:xfrm>
            <a:off x="0" y="1081712"/>
            <a:ext cx="12192000" cy="626724"/>
          </a:xfrm>
        </p:spPr>
        <p:txBody>
          <a:bodyPr>
            <a:noAutofit/>
          </a:bodyPr>
          <a:lstStyle/>
          <a:p>
            <a:r>
              <a:rPr lang="en-TT" sz="2000" b="1" dirty="0">
                <a:effectLst/>
                <a:ea typeface="Calibri" panose="020F0502020204030204" pitchFamily="34" charset="0"/>
                <a:cs typeface="Times New Roman" panose="02020603050405020304" pitchFamily="18" charset="0"/>
              </a:rPr>
              <a:t>Engaged the National Quality Coordinator, Regional Medical Technologists and Parish Supervisors, </a:t>
            </a:r>
          </a:p>
          <a:p>
            <a:r>
              <a:rPr lang="en-TT" sz="2000" b="1" dirty="0">
                <a:effectLst/>
                <a:ea typeface="Calibri" panose="020F0502020204030204" pitchFamily="34" charset="0"/>
                <a:cs typeface="Times New Roman" panose="02020603050405020304" pitchFamily="18" charset="0"/>
              </a:rPr>
              <a:t>to implement the basic QMS documents across the sites. </a:t>
            </a:r>
            <a:endParaRPr lang="en-US" sz="2000" b="1" dirty="0"/>
          </a:p>
        </p:txBody>
      </p:sp>
      <p:sp>
        <p:nvSpPr>
          <p:cNvPr id="54" name="TextBox 53">
            <a:extLst>
              <a:ext uri="{FF2B5EF4-FFF2-40B4-BE49-F238E27FC236}">
                <a16:creationId xmlns:a16="http://schemas.microsoft.com/office/drawing/2014/main" id="{B86476EE-9FD2-4CEA-A6D9-0AD39ADF3D03}"/>
              </a:ext>
            </a:extLst>
          </p:cNvPr>
          <p:cNvSpPr txBox="1"/>
          <p:nvPr/>
        </p:nvSpPr>
        <p:spPr>
          <a:xfrm>
            <a:off x="0" y="6599760"/>
            <a:ext cx="12192000" cy="246221"/>
          </a:xfrm>
          <a:prstGeom prst="rect">
            <a:avLst/>
          </a:prstGeom>
          <a:noFill/>
        </p:spPr>
        <p:txBody>
          <a:bodyPr wrap="square" rtlCol="0">
            <a:spAutoFit/>
          </a:bodyPr>
          <a:lstStyle/>
          <a:p>
            <a:pPr algn="ctr"/>
            <a:r>
              <a:rPr lang="en-US" altLang="ko-KR" sz="1000" dirty="0">
                <a:solidFill>
                  <a:schemeClr val="bg1"/>
                </a:solidFill>
                <a:hlinkClick r:id="rId2"/>
              </a:rPr>
              <a:t>www.free-powerpoint-templates-design.com</a:t>
            </a:r>
            <a:endParaRPr lang="ko-KR" altLang="en-US" sz="1000" dirty="0">
              <a:solidFill>
                <a:schemeClr val="bg1"/>
              </a:solidFill>
            </a:endParaRPr>
          </a:p>
        </p:txBody>
      </p:sp>
      <p:grpSp>
        <p:nvGrpSpPr>
          <p:cNvPr id="4400" name="Group 4399">
            <a:extLst>
              <a:ext uri="{FF2B5EF4-FFF2-40B4-BE49-F238E27FC236}">
                <a16:creationId xmlns:a16="http://schemas.microsoft.com/office/drawing/2014/main" id="{B6E6A9AE-54B7-4817-8135-FF1BEF8E1E13}"/>
              </a:ext>
            </a:extLst>
          </p:cNvPr>
          <p:cNvGrpSpPr/>
          <p:nvPr/>
        </p:nvGrpSpPr>
        <p:grpSpPr>
          <a:xfrm rot="20292490" flipH="1">
            <a:off x="3312902" y="2009777"/>
            <a:ext cx="636681" cy="4094091"/>
            <a:chOff x="6012160" y="2713784"/>
            <a:chExt cx="713285" cy="4201951"/>
          </a:xfrm>
        </p:grpSpPr>
        <p:grpSp>
          <p:nvGrpSpPr>
            <p:cNvPr id="4401" name="Group 4400">
              <a:extLst>
                <a:ext uri="{FF2B5EF4-FFF2-40B4-BE49-F238E27FC236}">
                  <a16:creationId xmlns:a16="http://schemas.microsoft.com/office/drawing/2014/main" id="{542681B7-D46B-41AF-86A1-F424669EF3DB}"/>
                </a:ext>
              </a:extLst>
            </p:cNvPr>
            <p:cNvGrpSpPr/>
            <p:nvPr/>
          </p:nvGrpSpPr>
          <p:grpSpPr>
            <a:xfrm>
              <a:off x="6012160" y="6136594"/>
              <a:ext cx="713025" cy="779141"/>
              <a:chOff x="2195736" y="5121188"/>
              <a:chExt cx="901189" cy="900100"/>
            </a:xfrm>
          </p:grpSpPr>
          <p:sp>
            <p:nvSpPr>
              <p:cNvPr id="4413" name="Rectangle 8">
                <a:extLst>
                  <a:ext uri="{FF2B5EF4-FFF2-40B4-BE49-F238E27FC236}">
                    <a16:creationId xmlns:a16="http://schemas.microsoft.com/office/drawing/2014/main" id="{BE604A46-2BD9-4CB0-9E24-5A8DA10B066D}"/>
                  </a:ext>
                </a:extLst>
              </p:cNvPr>
              <p:cNvSpPr/>
              <p:nvPr/>
            </p:nvSpPr>
            <p:spPr>
              <a:xfrm>
                <a:off x="2195736" y="5121188"/>
                <a:ext cx="901189" cy="900100"/>
              </a:xfrm>
              <a:custGeom>
                <a:avLst/>
                <a:gdLst/>
                <a:ahLst/>
                <a:cxnLst/>
                <a:rect l="l" t="t" r="r" b="b"/>
                <a:pathLst>
                  <a:path w="1802378" h="1800199">
                    <a:moveTo>
                      <a:pt x="0" y="0"/>
                    </a:moveTo>
                    <a:lnTo>
                      <a:pt x="1802378" y="0"/>
                    </a:lnTo>
                    <a:lnTo>
                      <a:pt x="1802378" y="289727"/>
                    </a:lnTo>
                    <a:lnTo>
                      <a:pt x="1801366" y="289727"/>
                    </a:lnTo>
                    <a:lnTo>
                      <a:pt x="901188" y="1800199"/>
                    </a:lnTo>
                    <a:lnTo>
                      <a:pt x="1012" y="289727"/>
                    </a:lnTo>
                    <a:lnTo>
                      <a:pt x="0" y="289727"/>
                    </a:lnTo>
                    <a:lnTo>
                      <a:pt x="0" y="288030"/>
                    </a:lnTo>
                    <a:close/>
                  </a:path>
                </a:pathLst>
              </a:custGeom>
              <a:gradFill>
                <a:gsLst>
                  <a:gs pos="0">
                    <a:schemeClr val="accent6">
                      <a:lumMod val="55000"/>
                      <a:lumOff val="45000"/>
                    </a:schemeClr>
                  </a:gs>
                  <a:gs pos="100000">
                    <a:schemeClr val="accent6">
                      <a:lumMod val="55000"/>
                      <a:lumOff val="4500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ea typeface="+mj-ea"/>
                </a:endParaRPr>
              </a:p>
            </p:txBody>
          </p:sp>
          <p:sp>
            <p:nvSpPr>
              <p:cNvPr id="4414" name="Rectangle 8">
                <a:extLst>
                  <a:ext uri="{FF2B5EF4-FFF2-40B4-BE49-F238E27FC236}">
                    <a16:creationId xmlns:a16="http://schemas.microsoft.com/office/drawing/2014/main" id="{9B4094F0-2203-4476-A8DF-B931754303B0}"/>
                  </a:ext>
                </a:extLst>
              </p:cNvPr>
              <p:cNvSpPr/>
              <p:nvPr/>
            </p:nvSpPr>
            <p:spPr>
              <a:xfrm>
                <a:off x="2195737" y="5121188"/>
                <a:ext cx="679522" cy="893666"/>
              </a:xfrm>
              <a:custGeom>
                <a:avLst/>
                <a:gdLst/>
                <a:ahLst/>
                <a:cxnLst/>
                <a:rect l="l" t="t" r="r" b="b"/>
                <a:pathLst>
                  <a:path w="1359043" h="1787331">
                    <a:moveTo>
                      <a:pt x="0" y="0"/>
                    </a:moveTo>
                    <a:lnTo>
                      <a:pt x="1359043" y="0"/>
                    </a:lnTo>
                    <a:lnTo>
                      <a:pt x="1359043" y="212596"/>
                    </a:lnTo>
                    <a:lnTo>
                      <a:pt x="893519" y="1787331"/>
                    </a:lnTo>
                    <a:lnTo>
                      <a:pt x="1012" y="289727"/>
                    </a:lnTo>
                    <a:lnTo>
                      <a:pt x="0" y="289727"/>
                    </a:lnTo>
                    <a:lnTo>
                      <a:pt x="0" y="288030"/>
                    </a:lnTo>
                    <a:close/>
                  </a:path>
                </a:pathLst>
              </a:custGeom>
              <a:gradFill>
                <a:gsLst>
                  <a:gs pos="0">
                    <a:schemeClr val="accent6">
                      <a:lumMod val="45000"/>
                      <a:lumOff val="55000"/>
                    </a:schemeClr>
                  </a:gs>
                  <a:gs pos="100000">
                    <a:schemeClr val="accent6">
                      <a:lumMod val="45000"/>
                      <a:lumOff val="5500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ea typeface="+mj-ea"/>
                </a:endParaRPr>
              </a:p>
            </p:txBody>
          </p:sp>
          <p:sp>
            <p:nvSpPr>
              <p:cNvPr id="4415" name="Rectangle 8">
                <a:extLst>
                  <a:ext uri="{FF2B5EF4-FFF2-40B4-BE49-F238E27FC236}">
                    <a16:creationId xmlns:a16="http://schemas.microsoft.com/office/drawing/2014/main" id="{55542DBE-E064-495C-AE1B-150A11341EAC}"/>
                  </a:ext>
                </a:extLst>
              </p:cNvPr>
              <p:cNvSpPr/>
              <p:nvPr/>
            </p:nvSpPr>
            <p:spPr>
              <a:xfrm>
                <a:off x="2195737" y="5121188"/>
                <a:ext cx="450922" cy="894945"/>
              </a:xfrm>
              <a:custGeom>
                <a:avLst/>
                <a:gdLst/>
                <a:ahLst/>
                <a:cxnLst/>
                <a:rect l="l" t="t" r="r" b="b"/>
                <a:pathLst>
                  <a:path w="901843" h="1789890">
                    <a:moveTo>
                      <a:pt x="0" y="0"/>
                    </a:moveTo>
                    <a:lnTo>
                      <a:pt x="897414" y="0"/>
                    </a:lnTo>
                    <a:lnTo>
                      <a:pt x="901843" y="212596"/>
                    </a:lnTo>
                    <a:lnTo>
                      <a:pt x="895045" y="1789890"/>
                    </a:lnTo>
                    <a:lnTo>
                      <a:pt x="1012" y="289727"/>
                    </a:lnTo>
                    <a:lnTo>
                      <a:pt x="0" y="289727"/>
                    </a:lnTo>
                    <a:lnTo>
                      <a:pt x="0" y="288030"/>
                    </a:lnTo>
                    <a:close/>
                  </a:path>
                </a:pathLst>
              </a:custGeom>
              <a:gradFill>
                <a:gsLst>
                  <a:gs pos="0">
                    <a:schemeClr val="accent6">
                      <a:lumMod val="30000"/>
                      <a:lumOff val="70000"/>
                    </a:schemeClr>
                  </a:gs>
                  <a:gs pos="100000">
                    <a:schemeClr val="accent6">
                      <a:lumMod val="30000"/>
                      <a:lumOff val="7000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ea typeface="+mj-ea"/>
                </a:endParaRPr>
              </a:p>
            </p:txBody>
          </p:sp>
          <p:sp>
            <p:nvSpPr>
              <p:cNvPr id="4416" name="Rectangle 8">
                <a:extLst>
                  <a:ext uri="{FF2B5EF4-FFF2-40B4-BE49-F238E27FC236}">
                    <a16:creationId xmlns:a16="http://schemas.microsoft.com/office/drawing/2014/main" id="{E98368A3-B82D-4D32-AA56-B677F3B0371D}"/>
                  </a:ext>
                </a:extLst>
              </p:cNvPr>
              <p:cNvSpPr/>
              <p:nvPr/>
            </p:nvSpPr>
            <p:spPr>
              <a:xfrm>
                <a:off x="2195736" y="5121188"/>
                <a:ext cx="448123" cy="895953"/>
              </a:xfrm>
              <a:custGeom>
                <a:avLst/>
                <a:gdLst/>
                <a:ahLst/>
                <a:cxnLst/>
                <a:rect l="l" t="t" r="r" b="b"/>
                <a:pathLst>
                  <a:path w="896246" h="1791906">
                    <a:moveTo>
                      <a:pt x="0" y="0"/>
                    </a:moveTo>
                    <a:lnTo>
                      <a:pt x="440115" y="0"/>
                    </a:lnTo>
                    <a:lnTo>
                      <a:pt x="452263" y="212596"/>
                    </a:lnTo>
                    <a:lnTo>
                      <a:pt x="896246" y="1791906"/>
                    </a:lnTo>
                    <a:lnTo>
                      <a:pt x="1012" y="289727"/>
                    </a:lnTo>
                    <a:lnTo>
                      <a:pt x="0" y="289727"/>
                    </a:lnTo>
                    <a:lnTo>
                      <a:pt x="0" y="288030"/>
                    </a:lnTo>
                    <a:close/>
                  </a:path>
                </a:pathLst>
              </a:custGeom>
              <a:gradFill>
                <a:gsLst>
                  <a:gs pos="0">
                    <a:schemeClr val="accent6">
                      <a:lumMod val="20000"/>
                      <a:lumOff val="80000"/>
                    </a:schemeClr>
                  </a:gs>
                  <a:gs pos="100000">
                    <a:schemeClr val="accent6">
                      <a:lumMod val="20000"/>
                      <a:lumOff val="8000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ea typeface="+mj-ea"/>
                </a:endParaRPr>
              </a:p>
            </p:txBody>
          </p:sp>
          <p:sp>
            <p:nvSpPr>
              <p:cNvPr id="4417" name="Rectangle 8">
                <a:extLst>
                  <a:ext uri="{FF2B5EF4-FFF2-40B4-BE49-F238E27FC236}">
                    <a16:creationId xmlns:a16="http://schemas.microsoft.com/office/drawing/2014/main" id="{26BA7BA8-916D-4F87-8A05-1E61172758B6}"/>
                  </a:ext>
                </a:extLst>
              </p:cNvPr>
              <p:cNvSpPr/>
              <p:nvPr/>
            </p:nvSpPr>
            <p:spPr>
              <a:xfrm>
                <a:off x="2542419" y="5815404"/>
                <a:ext cx="203587" cy="204540"/>
              </a:xfrm>
              <a:custGeom>
                <a:avLst/>
                <a:gdLst/>
                <a:ahLst/>
                <a:cxnLst/>
                <a:rect l="l" t="t" r="r" b="b"/>
                <a:pathLst>
                  <a:path w="1791810" h="1800199">
                    <a:moveTo>
                      <a:pt x="229620" y="140779"/>
                    </a:moveTo>
                    <a:cubicBezTo>
                      <a:pt x="334730" y="140779"/>
                      <a:pt x="422984" y="212958"/>
                      <a:pt x="445844" y="310765"/>
                    </a:cubicBezTo>
                    <a:lnTo>
                      <a:pt x="454300" y="310765"/>
                    </a:lnTo>
                    <a:lnTo>
                      <a:pt x="462757" y="310765"/>
                    </a:lnTo>
                    <a:cubicBezTo>
                      <a:pt x="485617" y="212958"/>
                      <a:pt x="573869" y="140779"/>
                      <a:pt x="678980" y="140779"/>
                    </a:cubicBezTo>
                    <a:cubicBezTo>
                      <a:pt x="784090" y="140779"/>
                      <a:pt x="872344" y="212958"/>
                      <a:pt x="895204" y="310765"/>
                    </a:cubicBezTo>
                    <a:lnTo>
                      <a:pt x="903659" y="310765"/>
                    </a:lnTo>
                    <a:lnTo>
                      <a:pt x="903660" y="310765"/>
                    </a:lnTo>
                    <a:lnTo>
                      <a:pt x="912116" y="310765"/>
                    </a:lnTo>
                    <a:cubicBezTo>
                      <a:pt x="934976" y="212958"/>
                      <a:pt x="1023228" y="140779"/>
                      <a:pt x="1128339" y="140779"/>
                    </a:cubicBezTo>
                    <a:cubicBezTo>
                      <a:pt x="1233450" y="140779"/>
                      <a:pt x="1321703" y="212958"/>
                      <a:pt x="1344563" y="310765"/>
                    </a:cubicBezTo>
                    <a:lnTo>
                      <a:pt x="1353019" y="310765"/>
                    </a:lnTo>
                    <a:lnTo>
                      <a:pt x="1361476" y="310765"/>
                    </a:lnTo>
                    <a:cubicBezTo>
                      <a:pt x="1384336" y="212958"/>
                      <a:pt x="1472588" y="140779"/>
                      <a:pt x="1577699" y="140779"/>
                    </a:cubicBezTo>
                    <a:cubicBezTo>
                      <a:pt x="1680932" y="140779"/>
                      <a:pt x="1767904" y="210402"/>
                      <a:pt x="1791810" y="305762"/>
                    </a:cubicBezTo>
                    <a:lnTo>
                      <a:pt x="901188" y="1800199"/>
                    </a:lnTo>
                    <a:lnTo>
                      <a:pt x="13460" y="310615"/>
                    </a:lnTo>
                    <a:cubicBezTo>
                      <a:pt x="36351" y="212881"/>
                      <a:pt x="124565" y="140779"/>
                      <a:pt x="229620" y="140779"/>
                    </a:cubicBezTo>
                    <a:close/>
                    <a:moveTo>
                      <a:pt x="0" y="0"/>
                    </a:moveTo>
                    <a:lnTo>
                      <a:pt x="1" y="0"/>
                    </a:lnTo>
                    <a:lnTo>
                      <a:pt x="4940" y="0"/>
                    </a:lnTo>
                    <a:lnTo>
                      <a:pt x="4940" y="296318"/>
                    </a:lnTo>
                    <a:lnTo>
                      <a:pt x="1012" y="289727"/>
                    </a:lnTo>
                    <a:lnTo>
                      <a:pt x="1" y="289727"/>
                    </a:lnTo>
                    <a:lnTo>
                      <a:pt x="0" y="289727"/>
                    </a:lnTo>
                    <a:lnTo>
                      <a:pt x="0" y="288030"/>
                    </a:lnTo>
                    <a:close/>
                  </a:path>
                </a:pathLst>
              </a:custGeom>
              <a:gradFill>
                <a:gsLst>
                  <a:gs pos="15000">
                    <a:schemeClr val="accent6">
                      <a:lumMod val="50000"/>
                    </a:schemeClr>
                  </a:gs>
                  <a:gs pos="100000">
                    <a:schemeClr val="accent6">
                      <a:lumMod val="60000"/>
                      <a:lumOff val="4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ea typeface="+mj-ea"/>
                </a:endParaRPr>
              </a:p>
            </p:txBody>
          </p:sp>
        </p:grpSp>
        <p:grpSp>
          <p:nvGrpSpPr>
            <p:cNvPr id="4402" name="Group 4401">
              <a:extLst>
                <a:ext uri="{FF2B5EF4-FFF2-40B4-BE49-F238E27FC236}">
                  <a16:creationId xmlns:a16="http://schemas.microsoft.com/office/drawing/2014/main" id="{77F394B0-AA73-4CCC-9186-15A4CB4CCA28}"/>
                </a:ext>
              </a:extLst>
            </p:cNvPr>
            <p:cNvGrpSpPr/>
            <p:nvPr/>
          </p:nvGrpSpPr>
          <p:grpSpPr>
            <a:xfrm>
              <a:off x="6012160" y="2852936"/>
              <a:ext cx="713025" cy="3354284"/>
              <a:chOff x="6012160" y="2852936"/>
              <a:chExt cx="713025" cy="3354284"/>
            </a:xfrm>
          </p:grpSpPr>
          <p:grpSp>
            <p:nvGrpSpPr>
              <p:cNvPr id="4405" name="Group 4404">
                <a:extLst>
                  <a:ext uri="{FF2B5EF4-FFF2-40B4-BE49-F238E27FC236}">
                    <a16:creationId xmlns:a16="http://schemas.microsoft.com/office/drawing/2014/main" id="{857562B3-BA78-4AF0-A2BB-B111C27AB700}"/>
                  </a:ext>
                </a:extLst>
              </p:cNvPr>
              <p:cNvGrpSpPr/>
              <p:nvPr/>
            </p:nvGrpSpPr>
            <p:grpSpPr>
              <a:xfrm>
                <a:off x="6012160" y="5085257"/>
                <a:ext cx="713025" cy="1121963"/>
                <a:chOff x="6012160" y="5085257"/>
                <a:chExt cx="713025" cy="1121963"/>
              </a:xfrm>
            </p:grpSpPr>
            <p:sp>
              <p:nvSpPr>
                <p:cNvPr id="4410" name="Rectangle 2">
                  <a:extLst>
                    <a:ext uri="{FF2B5EF4-FFF2-40B4-BE49-F238E27FC236}">
                      <a16:creationId xmlns:a16="http://schemas.microsoft.com/office/drawing/2014/main" id="{F36610AA-71F7-4CD8-8EF0-7A87E1A9D115}"/>
                    </a:ext>
                  </a:extLst>
                </p:cNvPr>
                <p:cNvSpPr/>
                <p:nvPr/>
              </p:nvSpPr>
              <p:spPr>
                <a:xfrm>
                  <a:off x="6012160" y="5085257"/>
                  <a:ext cx="237600" cy="1121963"/>
                </a:xfrm>
                <a:custGeom>
                  <a:avLst/>
                  <a:gdLst/>
                  <a:ahLst/>
                  <a:cxnLst/>
                  <a:rect l="l" t="t" r="r" b="b"/>
                  <a:pathLst>
                    <a:path w="571061" h="4392488">
                      <a:moveTo>
                        <a:pt x="0" y="0"/>
                      </a:moveTo>
                      <a:lnTo>
                        <a:pt x="571061" y="0"/>
                      </a:lnTo>
                      <a:lnTo>
                        <a:pt x="571061" y="4392488"/>
                      </a:lnTo>
                      <a:lnTo>
                        <a:pt x="560315" y="4392488"/>
                      </a:lnTo>
                      <a:cubicBezTo>
                        <a:pt x="531263" y="4268191"/>
                        <a:pt x="419108" y="4176464"/>
                        <a:pt x="285530" y="4176464"/>
                      </a:cubicBezTo>
                      <a:cubicBezTo>
                        <a:pt x="151952" y="4176464"/>
                        <a:pt x="39798" y="4268191"/>
                        <a:pt x="10747" y="4392488"/>
                      </a:cubicBezTo>
                      <a:lnTo>
                        <a:pt x="0" y="4392488"/>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ea typeface="+mj-ea"/>
                  </a:endParaRPr>
                </a:p>
              </p:txBody>
            </p:sp>
            <p:sp>
              <p:nvSpPr>
                <p:cNvPr id="4411" name="Rectangle 2">
                  <a:extLst>
                    <a:ext uri="{FF2B5EF4-FFF2-40B4-BE49-F238E27FC236}">
                      <a16:creationId xmlns:a16="http://schemas.microsoft.com/office/drawing/2014/main" id="{9E691932-FB6C-4177-87EB-526DDC955A44}"/>
                    </a:ext>
                  </a:extLst>
                </p:cNvPr>
                <p:cNvSpPr/>
                <p:nvPr/>
              </p:nvSpPr>
              <p:spPr>
                <a:xfrm>
                  <a:off x="6249872" y="5085257"/>
                  <a:ext cx="237600" cy="1121963"/>
                </a:xfrm>
                <a:custGeom>
                  <a:avLst/>
                  <a:gdLst/>
                  <a:ahLst/>
                  <a:cxnLst/>
                  <a:rect l="l" t="t" r="r" b="b"/>
                  <a:pathLst>
                    <a:path w="571061" h="4392488">
                      <a:moveTo>
                        <a:pt x="0" y="0"/>
                      </a:moveTo>
                      <a:lnTo>
                        <a:pt x="571061" y="0"/>
                      </a:lnTo>
                      <a:lnTo>
                        <a:pt x="571061" y="4392488"/>
                      </a:lnTo>
                      <a:lnTo>
                        <a:pt x="560315" y="4392488"/>
                      </a:lnTo>
                      <a:cubicBezTo>
                        <a:pt x="531263" y="4268191"/>
                        <a:pt x="419108" y="4176464"/>
                        <a:pt x="285530" y="4176464"/>
                      </a:cubicBezTo>
                      <a:cubicBezTo>
                        <a:pt x="151952" y="4176464"/>
                        <a:pt x="39798" y="4268191"/>
                        <a:pt x="10747" y="4392488"/>
                      </a:cubicBezTo>
                      <a:lnTo>
                        <a:pt x="0" y="4392488"/>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ea typeface="+mj-ea"/>
                  </a:endParaRPr>
                </a:p>
              </p:txBody>
            </p:sp>
            <p:sp>
              <p:nvSpPr>
                <p:cNvPr id="4412" name="Rectangle 2">
                  <a:extLst>
                    <a:ext uri="{FF2B5EF4-FFF2-40B4-BE49-F238E27FC236}">
                      <a16:creationId xmlns:a16="http://schemas.microsoft.com/office/drawing/2014/main" id="{C5F900C5-FF31-4833-ABE3-FEFBD79E0ABF}"/>
                    </a:ext>
                  </a:extLst>
                </p:cNvPr>
                <p:cNvSpPr/>
                <p:nvPr/>
              </p:nvSpPr>
              <p:spPr>
                <a:xfrm>
                  <a:off x="6487585" y="5085257"/>
                  <a:ext cx="237600" cy="1121963"/>
                </a:xfrm>
                <a:custGeom>
                  <a:avLst/>
                  <a:gdLst/>
                  <a:ahLst/>
                  <a:cxnLst/>
                  <a:rect l="l" t="t" r="r" b="b"/>
                  <a:pathLst>
                    <a:path w="571061" h="4392488">
                      <a:moveTo>
                        <a:pt x="0" y="0"/>
                      </a:moveTo>
                      <a:lnTo>
                        <a:pt x="571061" y="0"/>
                      </a:lnTo>
                      <a:lnTo>
                        <a:pt x="571061" y="4392488"/>
                      </a:lnTo>
                      <a:lnTo>
                        <a:pt x="560315" y="4392488"/>
                      </a:lnTo>
                      <a:cubicBezTo>
                        <a:pt x="531263" y="4268191"/>
                        <a:pt x="419108" y="4176464"/>
                        <a:pt x="285530" y="4176464"/>
                      </a:cubicBezTo>
                      <a:cubicBezTo>
                        <a:pt x="151952" y="4176464"/>
                        <a:pt x="39798" y="4268191"/>
                        <a:pt x="10747" y="4392488"/>
                      </a:cubicBezTo>
                      <a:lnTo>
                        <a:pt x="0" y="4392488"/>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ea typeface="+mj-ea"/>
                  </a:endParaRPr>
                </a:p>
              </p:txBody>
            </p:sp>
          </p:grpSp>
          <p:grpSp>
            <p:nvGrpSpPr>
              <p:cNvPr id="4406" name="Group 4405">
                <a:extLst>
                  <a:ext uri="{FF2B5EF4-FFF2-40B4-BE49-F238E27FC236}">
                    <a16:creationId xmlns:a16="http://schemas.microsoft.com/office/drawing/2014/main" id="{E490609E-705D-43C2-AB7D-A8E98922D943}"/>
                  </a:ext>
                </a:extLst>
              </p:cNvPr>
              <p:cNvGrpSpPr/>
              <p:nvPr/>
            </p:nvGrpSpPr>
            <p:grpSpPr>
              <a:xfrm>
                <a:off x="6012160" y="2852936"/>
                <a:ext cx="713025" cy="2232322"/>
                <a:chOff x="6012160" y="2852936"/>
                <a:chExt cx="713025" cy="2232322"/>
              </a:xfrm>
            </p:grpSpPr>
            <p:sp>
              <p:nvSpPr>
                <p:cNvPr id="4407" name="Rectangle 4406">
                  <a:extLst>
                    <a:ext uri="{FF2B5EF4-FFF2-40B4-BE49-F238E27FC236}">
                      <a16:creationId xmlns:a16="http://schemas.microsoft.com/office/drawing/2014/main" id="{3395EFB6-CE50-4DAA-96E4-3B44C19D8201}"/>
                    </a:ext>
                  </a:extLst>
                </p:cNvPr>
                <p:cNvSpPr/>
                <p:nvPr/>
              </p:nvSpPr>
              <p:spPr>
                <a:xfrm>
                  <a:off x="6487585" y="2852936"/>
                  <a:ext cx="237600" cy="2232322"/>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ea typeface="+mj-ea"/>
                  </a:endParaRPr>
                </a:p>
              </p:txBody>
            </p:sp>
            <p:sp>
              <p:nvSpPr>
                <p:cNvPr id="4408" name="Rectangle 4407">
                  <a:extLst>
                    <a:ext uri="{FF2B5EF4-FFF2-40B4-BE49-F238E27FC236}">
                      <a16:creationId xmlns:a16="http://schemas.microsoft.com/office/drawing/2014/main" id="{63C9818E-6521-4CB9-A065-2B112CD5AFD7}"/>
                    </a:ext>
                  </a:extLst>
                </p:cNvPr>
                <p:cNvSpPr/>
                <p:nvPr/>
              </p:nvSpPr>
              <p:spPr>
                <a:xfrm>
                  <a:off x="6250133" y="2852936"/>
                  <a:ext cx="237600" cy="2232322"/>
                </a:xfrm>
                <a:prstGeom prst="rect">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ea typeface="+mj-ea"/>
                  </a:endParaRPr>
                </a:p>
              </p:txBody>
            </p:sp>
            <p:sp>
              <p:nvSpPr>
                <p:cNvPr id="4409" name="Rectangle 4408">
                  <a:extLst>
                    <a:ext uri="{FF2B5EF4-FFF2-40B4-BE49-F238E27FC236}">
                      <a16:creationId xmlns:a16="http://schemas.microsoft.com/office/drawing/2014/main" id="{F130B8AA-B88F-40BA-BCF2-3C31BE76EEAD}"/>
                    </a:ext>
                  </a:extLst>
                </p:cNvPr>
                <p:cNvSpPr/>
                <p:nvPr/>
              </p:nvSpPr>
              <p:spPr>
                <a:xfrm>
                  <a:off x="6012160" y="2852936"/>
                  <a:ext cx="237600" cy="2232322"/>
                </a:xfrm>
                <a:prstGeom prst="rect">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ea typeface="+mj-ea"/>
                  </a:endParaRPr>
                </a:p>
              </p:txBody>
            </p:sp>
          </p:grpSp>
        </p:grpSp>
        <p:sp>
          <p:nvSpPr>
            <p:cNvPr id="4403" name="Hexagon 1">
              <a:extLst>
                <a:ext uri="{FF2B5EF4-FFF2-40B4-BE49-F238E27FC236}">
                  <a16:creationId xmlns:a16="http://schemas.microsoft.com/office/drawing/2014/main" id="{4A2AF09B-1F0B-40CC-A9B1-677025514968}"/>
                </a:ext>
              </a:extLst>
            </p:cNvPr>
            <p:cNvSpPr/>
            <p:nvPr/>
          </p:nvSpPr>
          <p:spPr>
            <a:xfrm rot="10800000" flipH="1" flipV="1">
              <a:off x="6012421" y="2713784"/>
              <a:ext cx="713024" cy="278304"/>
            </a:xfrm>
            <a:custGeom>
              <a:avLst/>
              <a:gdLst>
                <a:gd name="connsiteX0" fmla="*/ 0 w 713024"/>
                <a:gd name="connsiteY0" fmla="*/ 277692 h 555383"/>
                <a:gd name="connsiteX1" fmla="*/ 138846 w 713024"/>
                <a:gd name="connsiteY1" fmla="*/ 0 h 555383"/>
                <a:gd name="connsiteX2" fmla="*/ 574178 w 713024"/>
                <a:gd name="connsiteY2" fmla="*/ 0 h 555383"/>
                <a:gd name="connsiteX3" fmla="*/ 713024 w 713024"/>
                <a:gd name="connsiteY3" fmla="*/ 277692 h 555383"/>
                <a:gd name="connsiteX4" fmla="*/ 574178 w 713024"/>
                <a:gd name="connsiteY4" fmla="*/ 555383 h 555383"/>
                <a:gd name="connsiteX5" fmla="*/ 138846 w 713024"/>
                <a:gd name="connsiteY5" fmla="*/ 555383 h 555383"/>
                <a:gd name="connsiteX6" fmla="*/ 0 w 713024"/>
                <a:gd name="connsiteY6" fmla="*/ 277692 h 555383"/>
                <a:gd name="connsiteX0" fmla="*/ 0 w 713024"/>
                <a:gd name="connsiteY0" fmla="*/ 277692 h 555383"/>
                <a:gd name="connsiteX1" fmla="*/ 138846 w 713024"/>
                <a:gd name="connsiteY1" fmla="*/ 0 h 555383"/>
                <a:gd name="connsiteX2" fmla="*/ 574178 w 713024"/>
                <a:gd name="connsiteY2" fmla="*/ 0 h 555383"/>
                <a:gd name="connsiteX3" fmla="*/ 713024 w 713024"/>
                <a:gd name="connsiteY3" fmla="*/ 277692 h 555383"/>
                <a:gd name="connsiteX4" fmla="*/ 574178 w 713024"/>
                <a:gd name="connsiteY4" fmla="*/ 555383 h 555383"/>
                <a:gd name="connsiteX5" fmla="*/ 231715 w 713024"/>
                <a:gd name="connsiteY5" fmla="*/ 555383 h 555383"/>
                <a:gd name="connsiteX6" fmla="*/ 0 w 713024"/>
                <a:gd name="connsiteY6" fmla="*/ 277692 h 555383"/>
                <a:gd name="connsiteX0" fmla="*/ 0 w 713024"/>
                <a:gd name="connsiteY0" fmla="*/ 277692 h 555383"/>
                <a:gd name="connsiteX1" fmla="*/ 138846 w 713024"/>
                <a:gd name="connsiteY1" fmla="*/ 0 h 555383"/>
                <a:gd name="connsiteX2" fmla="*/ 574178 w 713024"/>
                <a:gd name="connsiteY2" fmla="*/ 0 h 555383"/>
                <a:gd name="connsiteX3" fmla="*/ 713024 w 713024"/>
                <a:gd name="connsiteY3" fmla="*/ 277692 h 555383"/>
                <a:gd name="connsiteX4" fmla="*/ 490834 w 713024"/>
                <a:gd name="connsiteY4" fmla="*/ 553001 h 555383"/>
                <a:gd name="connsiteX5" fmla="*/ 231715 w 713024"/>
                <a:gd name="connsiteY5" fmla="*/ 555383 h 555383"/>
                <a:gd name="connsiteX6" fmla="*/ 0 w 713024"/>
                <a:gd name="connsiteY6" fmla="*/ 277692 h 555383"/>
                <a:gd name="connsiteX0" fmla="*/ 0 w 713024"/>
                <a:gd name="connsiteY0" fmla="*/ 277692 h 555383"/>
                <a:gd name="connsiteX1" fmla="*/ 217427 w 713024"/>
                <a:gd name="connsiteY1" fmla="*/ 0 h 555383"/>
                <a:gd name="connsiteX2" fmla="*/ 574178 w 713024"/>
                <a:gd name="connsiteY2" fmla="*/ 0 h 555383"/>
                <a:gd name="connsiteX3" fmla="*/ 713024 w 713024"/>
                <a:gd name="connsiteY3" fmla="*/ 277692 h 555383"/>
                <a:gd name="connsiteX4" fmla="*/ 490834 w 713024"/>
                <a:gd name="connsiteY4" fmla="*/ 553001 h 555383"/>
                <a:gd name="connsiteX5" fmla="*/ 231715 w 713024"/>
                <a:gd name="connsiteY5" fmla="*/ 555383 h 555383"/>
                <a:gd name="connsiteX6" fmla="*/ 0 w 713024"/>
                <a:gd name="connsiteY6" fmla="*/ 277692 h 555383"/>
                <a:gd name="connsiteX0" fmla="*/ 0 w 713024"/>
                <a:gd name="connsiteY0" fmla="*/ 277692 h 555383"/>
                <a:gd name="connsiteX1" fmla="*/ 217427 w 713024"/>
                <a:gd name="connsiteY1" fmla="*/ 0 h 555383"/>
                <a:gd name="connsiteX2" fmla="*/ 478928 w 713024"/>
                <a:gd name="connsiteY2" fmla="*/ 7144 h 555383"/>
                <a:gd name="connsiteX3" fmla="*/ 713024 w 713024"/>
                <a:gd name="connsiteY3" fmla="*/ 277692 h 555383"/>
                <a:gd name="connsiteX4" fmla="*/ 490834 w 713024"/>
                <a:gd name="connsiteY4" fmla="*/ 553001 h 555383"/>
                <a:gd name="connsiteX5" fmla="*/ 231715 w 713024"/>
                <a:gd name="connsiteY5" fmla="*/ 555383 h 555383"/>
                <a:gd name="connsiteX6" fmla="*/ 0 w 713024"/>
                <a:gd name="connsiteY6" fmla="*/ 277692 h 555383"/>
                <a:gd name="connsiteX0" fmla="*/ 0 w 713024"/>
                <a:gd name="connsiteY0" fmla="*/ 277692 h 555383"/>
                <a:gd name="connsiteX1" fmla="*/ 217427 w 713024"/>
                <a:gd name="connsiteY1" fmla="*/ 0 h 555383"/>
                <a:gd name="connsiteX2" fmla="*/ 486072 w 713024"/>
                <a:gd name="connsiteY2" fmla="*/ 0 h 555383"/>
                <a:gd name="connsiteX3" fmla="*/ 713024 w 713024"/>
                <a:gd name="connsiteY3" fmla="*/ 277692 h 555383"/>
                <a:gd name="connsiteX4" fmla="*/ 490834 w 713024"/>
                <a:gd name="connsiteY4" fmla="*/ 553001 h 555383"/>
                <a:gd name="connsiteX5" fmla="*/ 231715 w 713024"/>
                <a:gd name="connsiteY5" fmla="*/ 555383 h 555383"/>
                <a:gd name="connsiteX6" fmla="*/ 0 w 713024"/>
                <a:gd name="connsiteY6" fmla="*/ 277692 h 555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3024" h="555383">
                  <a:moveTo>
                    <a:pt x="0" y="277692"/>
                  </a:moveTo>
                  <a:lnTo>
                    <a:pt x="217427" y="0"/>
                  </a:lnTo>
                  <a:lnTo>
                    <a:pt x="486072" y="0"/>
                  </a:lnTo>
                  <a:lnTo>
                    <a:pt x="713024" y="277692"/>
                  </a:lnTo>
                  <a:lnTo>
                    <a:pt x="490834" y="553001"/>
                  </a:lnTo>
                  <a:lnTo>
                    <a:pt x="231715" y="555383"/>
                  </a:lnTo>
                  <a:lnTo>
                    <a:pt x="0" y="277692"/>
                  </a:lnTo>
                  <a:close/>
                </a:path>
              </a:pathLst>
            </a:custGeom>
            <a:blipFill dpi="0" rotWithShape="1">
              <a:blip r:embed="rId3"/>
              <a:srcRect/>
              <a:tile tx="0" ty="0" sx="1000" sy="9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ea typeface="+mj-ea"/>
              </a:endParaRPr>
            </a:p>
          </p:txBody>
        </p:sp>
        <p:sp>
          <p:nvSpPr>
            <p:cNvPr id="4404" name="Oval 4403">
              <a:extLst>
                <a:ext uri="{FF2B5EF4-FFF2-40B4-BE49-F238E27FC236}">
                  <a16:creationId xmlns:a16="http://schemas.microsoft.com/office/drawing/2014/main" id="{0DE88F10-2F3C-4FA5-8ECB-B9410E774393}"/>
                </a:ext>
              </a:extLst>
            </p:cNvPr>
            <p:cNvSpPr/>
            <p:nvPr/>
          </p:nvSpPr>
          <p:spPr>
            <a:xfrm>
              <a:off x="6270232" y="2798936"/>
              <a:ext cx="197403" cy="108000"/>
            </a:xfrm>
            <a:prstGeom prst="ellipse">
              <a:avLst/>
            </a:prstGeom>
            <a:solidFill>
              <a:schemeClr val="tx1">
                <a:lumMod val="50000"/>
                <a:lumOff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ea typeface="+mj-ea"/>
              </a:endParaRPr>
            </a:p>
          </p:txBody>
        </p:sp>
      </p:grpSp>
      <p:sp>
        <p:nvSpPr>
          <p:cNvPr id="4418" name="Freeform 55">
            <a:extLst>
              <a:ext uri="{FF2B5EF4-FFF2-40B4-BE49-F238E27FC236}">
                <a16:creationId xmlns:a16="http://schemas.microsoft.com/office/drawing/2014/main" id="{878BE79C-4345-42FF-A366-F3EE560A3BB7}"/>
              </a:ext>
            </a:extLst>
          </p:cNvPr>
          <p:cNvSpPr/>
          <p:nvPr/>
        </p:nvSpPr>
        <p:spPr>
          <a:xfrm>
            <a:off x="4403262" y="5940160"/>
            <a:ext cx="2407066" cy="388262"/>
          </a:xfrm>
          <a:custGeom>
            <a:avLst/>
            <a:gdLst>
              <a:gd name="connsiteX0" fmla="*/ 0 w 4124325"/>
              <a:gd name="connsiteY0" fmla="*/ 0 h 838200"/>
              <a:gd name="connsiteX1" fmla="*/ 0 w 4124325"/>
              <a:gd name="connsiteY1" fmla="*/ 0 h 838200"/>
              <a:gd name="connsiteX2" fmla="*/ 85725 w 4124325"/>
              <a:gd name="connsiteY2" fmla="*/ 9525 h 838200"/>
              <a:gd name="connsiteX3" fmla="*/ 123825 w 4124325"/>
              <a:gd name="connsiteY3" fmla="*/ 19050 h 838200"/>
              <a:gd name="connsiteX4" fmla="*/ 209550 w 4124325"/>
              <a:gd name="connsiteY4" fmla="*/ 28575 h 838200"/>
              <a:gd name="connsiteX5" fmla="*/ 285750 w 4124325"/>
              <a:gd name="connsiteY5" fmla="*/ 38100 h 838200"/>
              <a:gd name="connsiteX6" fmla="*/ 323850 w 4124325"/>
              <a:gd name="connsiteY6" fmla="*/ 57150 h 838200"/>
              <a:gd name="connsiteX7" fmla="*/ 323850 w 4124325"/>
              <a:gd name="connsiteY7" fmla="*/ 57150 h 838200"/>
              <a:gd name="connsiteX8" fmla="*/ 238125 w 4124325"/>
              <a:gd name="connsiteY8" fmla="*/ 352425 h 838200"/>
              <a:gd name="connsiteX9" fmla="*/ 971550 w 4124325"/>
              <a:gd name="connsiteY9" fmla="*/ 257175 h 838200"/>
              <a:gd name="connsiteX10" fmla="*/ 800100 w 4124325"/>
              <a:gd name="connsiteY10" fmla="*/ 609600 h 838200"/>
              <a:gd name="connsiteX11" fmla="*/ 2524125 w 4124325"/>
              <a:gd name="connsiteY11" fmla="*/ 495300 h 838200"/>
              <a:gd name="connsiteX12" fmla="*/ 2190750 w 4124325"/>
              <a:gd name="connsiteY12" fmla="*/ 838200 h 838200"/>
              <a:gd name="connsiteX13" fmla="*/ 4124325 w 4124325"/>
              <a:gd name="connsiteY13" fmla="*/ 704850 h 838200"/>
              <a:gd name="connsiteX0" fmla="*/ 0 w 4124325"/>
              <a:gd name="connsiteY0" fmla="*/ 0 h 838200"/>
              <a:gd name="connsiteX1" fmla="*/ 0 w 4124325"/>
              <a:gd name="connsiteY1" fmla="*/ 0 h 838200"/>
              <a:gd name="connsiteX2" fmla="*/ 85725 w 4124325"/>
              <a:gd name="connsiteY2" fmla="*/ 9525 h 838200"/>
              <a:gd name="connsiteX3" fmla="*/ 123825 w 4124325"/>
              <a:gd name="connsiteY3" fmla="*/ 19050 h 838200"/>
              <a:gd name="connsiteX4" fmla="*/ 285750 w 4124325"/>
              <a:gd name="connsiteY4" fmla="*/ 38100 h 838200"/>
              <a:gd name="connsiteX5" fmla="*/ 323850 w 4124325"/>
              <a:gd name="connsiteY5" fmla="*/ 57150 h 838200"/>
              <a:gd name="connsiteX6" fmla="*/ 323850 w 4124325"/>
              <a:gd name="connsiteY6" fmla="*/ 57150 h 838200"/>
              <a:gd name="connsiteX7" fmla="*/ 238125 w 4124325"/>
              <a:gd name="connsiteY7" fmla="*/ 352425 h 838200"/>
              <a:gd name="connsiteX8" fmla="*/ 971550 w 4124325"/>
              <a:gd name="connsiteY8" fmla="*/ 257175 h 838200"/>
              <a:gd name="connsiteX9" fmla="*/ 800100 w 4124325"/>
              <a:gd name="connsiteY9" fmla="*/ 609600 h 838200"/>
              <a:gd name="connsiteX10" fmla="*/ 2524125 w 4124325"/>
              <a:gd name="connsiteY10" fmla="*/ 495300 h 838200"/>
              <a:gd name="connsiteX11" fmla="*/ 2190750 w 4124325"/>
              <a:gd name="connsiteY11" fmla="*/ 838200 h 838200"/>
              <a:gd name="connsiteX12" fmla="*/ 4124325 w 4124325"/>
              <a:gd name="connsiteY12" fmla="*/ 704850 h 838200"/>
              <a:gd name="connsiteX0" fmla="*/ 0 w 4124325"/>
              <a:gd name="connsiteY0" fmla="*/ 0 h 838200"/>
              <a:gd name="connsiteX1" fmla="*/ 0 w 4124325"/>
              <a:gd name="connsiteY1" fmla="*/ 0 h 838200"/>
              <a:gd name="connsiteX2" fmla="*/ 85725 w 4124325"/>
              <a:gd name="connsiteY2" fmla="*/ 9525 h 838200"/>
              <a:gd name="connsiteX3" fmla="*/ 285750 w 4124325"/>
              <a:gd name="connsiteY3" fmla="*/ 38100 h 838200"/>
              <a:gd name="connsiteX4" fmla="*/ 323850 w 4124325"/>
              <a:gd name="connsiteY4" fmla="*/ 57150 h 838200"/>
              <a:gd name="connsiteX5" fmla="*/ 323850 w 4124325"/>
              <a:gd name="connsiteY5" fmla="*/ 57150 h 838200"/>
              <a:gd name="connsiteX6" fmla="*/ 238125 w 4124325"/>
              <a:gd name="connsiteY6" fmla="*/ 352425 h 838200"/>
              <a:gd name="connsiteX7" fmla="*/ 971550 w 4124325"/>
              <a:gd name="connsiteY7" fmla="*/ 257175 h 838200"/>
              <a:gd name="connsiteX8" fmla="*/ 800100 w 4124325"/>
              <a:gd name="connsiteY8" fmla="*/ 609600 h 838200"/>
              <a:gd name="connsiteX9" fmla="*/ 2524125 w 4124325"/>
              <a:gd name="connsiteY9" fmla="*/ 495300 h 838200"/>
              <a:gd name="connsiteX10" fmla="*/ 2190750 w 4124325"/>
              <a:gd name="connsiteY10" fmla="*/ 838200 h 838200"/>
              <a:gd name="connsiteX11" fmla="*/ 4124325 w 4124325"/>
              <a:gd name="connsiteY11" fmla="*/ 704850 h 838200"/>
              <a:gd name="connsiteX0" fmla="*/ 0 w 4124325"/>
              <a:gd name="connsiteY0" fmla="*/ 0 h 838200"/>
              <a:gd name="connsiteX1" fmla="*/ 0 w 4124325"/>
              <a:gd name="connsiteY1" fmla="*/ 0 h 838200"/>
              <a:gd name="connsiteX2" fmla="*/ 285750 w 4124325"/>
              <a:gd name="connsiteY2" fmla="*/ 38100 h 838200"/>
              <a:gd name="connsiteX3" fmla="*/ 323850 w 4124325"/>
              <a:gd name="connsiteY3" fmla="*/ 57150 h 838200"/>
              <a:gd name="connsiteX4" fmla="*/ 323850 w 4124325"/>
              <a:gd name="connsiteY4" fmla="*/ 57150 h 838200"/>
              <a:gd name="connsiteX5" fmla="*/ 238125 w 4124325"/>
              <a:gd name="connsiteY5" fmla="*/ 352425 h 838200"/>
              <a:gd name="connsiteX6" fmla="*/ 971550 w 4124325"/>
              <a:gd name="connsiteY6" fmla="*/ 257175 h 838200"/>
              <a:gd name="connsiteX7" fmla="*/ 800100 w 4124325"/>
              <a:gd name="connsiteY7" fmla="*/ 609600 h 838200"/>
              <a:gd name="connsiteX8" fmla="*/ 2524125 w 4124325"/>
              <a:gd name="connsiteY8" fmla="*/ 495300 h 838200"/>
              <a:gd name="connsiteX9" fmla="*/ 2190750 w 4124325"/>
              <a:gd name="connsiteY9" fmla="*/ 838200 h 838200"/>
              <a:gd name="connsiteX10" fmla="*/ 4124325 w 4124325"/>
              <a:gd name="connsiteY10" fmla="*/ 704850 h 838200"/>
              <a:gd name="connsiteX0" fmla="*/ 0 w 4124325"/>
              <a:gd name="connsiteY0" fmla="*/ 0 h 838200"/>
              <a:gd name="connsiteX1" fmla="*/ 0 w 4124325"/>
              <a:gd name="connsiteY1" fmla="*/ 0 h 838200"/>
              <a:gd name="connsiteX2" fmla="*/ 323850 w 4124325"/>
              <a:gd name="connsiteY2" fmla="*/ 57150 h 838200"/>
              <a:gd name="connsiteX3" fmla="*/ 323850 w 4124325"/>
              <a:gd name="connsiteY3" fmla="*/ 57150 h 838200"/>
              <a:gd name="connsiteX4" fmla="*/ 238125 w 4124325"/>
              <a:gd name="connsiteY4" fmla="*/ 352425 h 838200"/>
              <a:gd name="connsiteX5" fmla="*/ 971550 w 4124325"/>
              <a:gd name="connsiteY5" fmla="*/ 257175 h 838200"/>
              <a:gd name="connsiteX6" fmla="*/ 800100 w 4124325"/>
              <a:gd name="connsiteY6" fmla="*/ 609600 h 838200"/>
              <a:gd name="connsiteX7" fmla="*/ 2524125 w 4124325"/>
              <a:gd name="connsiteY7" fmla="*/ 495300 h 838200"/>
              <a:gd name="connsiteX8" fmla="*/ 2190750 w 4124325"/>
              <a:gd name="connsiteY8" fmla="*/ 838200 h 838200"/>
              <a:gd name="connsiteX9" fmla="*/ 4124325 w 4124325"/>
              <a:gd name="connsiteY9" fmla="*/ 704850 h 838200"/>
              <a:gd name="connsiteX0" fmla="*/ 0 w 4124325"/>
              <a:gd name="connsiteY0" fmla="*/ 19050 h 857250"/>
              <a:gd name="connsiteX1" fmla="*/ 0 w 4124325"/>
              <a:gd name="connsiteY1" fmla="*/ 19050 h 857250"/>
              <a:gd name="connsiteX2" fmla="*/ 323850 w 4124325"/>
              <a:gd name="connsiteY2" fmla="*/ 76200 h 857250"/>
              <a:gd name="connsiteX3" fmla="*/ 400050 w 4124325"/>
              <a:gd name="connsiteY3" fmla="*/ 0 h 857250"/>
              <a:gd name="connsiteX4" fmla="*/ 238125 w 4124325"/>
              <a:gd name="connsiteY4" fmla="*/ 371475 h 857250"/>
              <a:gd name="connsiteX5" fmla="*/ 971550 w 4124325"/>
              <a:gd name="connsiteY5" fmla="*/ 276225 h 857250"/>
              <a:gd name="connsiteX6" fmla="*/ 800100 w 4124325"/>
              <a:gd name="connsiteY6" fmla="*/ 628650 h 857250"/>
              <a:gd name="connsiteX7" fmla="*/ 2524125 w 4124325"/>
              <a:gd name="connsiteY7" fmla="*/ 514350 h 857250"/>
              <a:gd name="connsiteX8" fmla="*/ 2190750 w 4124325"/>
              <a:gd name="connsiteY8" fmla="*/ 857250 h 857250"/>
              <a:gd name="connsiteX9" fmla="*/ 4124325 w 4124325"/>
              <a:gd name="connsiteY9" fmla="*/ 723900 h 857250"/>
              <a:gd name="connsiteX0" fmla="*/ 0 w 4124325"/>
              <a:gd name="connsiteY0" fmla="*/ 0 h 838200"/>
              <a:gd name="connsiteX1" fmla="*/ 0 w 4124325"/>
              <a:gd name="connsiteY1" fmla="*/ 0 h 838200"/>
              <a:gd name="connsiteX2" fmla="*/ 323850 w 4124325"/>
              <a:gd name="connsiteY2" fmla="*/ 57150 h 838200"/>
              <a:gd name="connsiteX3" fmla="*/ 238125 w 4124325"/>
              <a:gd name="connsiteY3" fmla="*/ 352425 h 838200"/>
              <a:gd name="connsiteX4" fmla="*/ 971550 w 4124325"/>
              <a:gd name="connsiteY4" fmla="*/ 257175 h 838200"/>
              <a:gd name="connsiteX5" fmla="*/ 800100 w 4124325"/>
              <a:gd name="connsiteY5" fmla="*/ 609600 h 838200"/>
              <a:gd name="connsiteX6" fmla="*/ 2524125 w 4124325"/>
              <a:gd name="connsiteY6" fmla="*/ 495300 h 838200"/>
              <a:gd name="connsiteX7" fmla="*/ 2190750 w 4124325"/>
              <a:gd name="connsiteY7" fmla="*/ 838200 h 838200"/>
              <a:gd name="connsiteX8" fmla="*/ 4124325 w 4124325"/>
              <a:gd name="connsiteY8" fmla="*/ 704850 h 838200"/>
              <a:gd name="connsiteX0" fmla="*/ 0 w 4124325"/>
              <a:gd name="connsiteY0" fmla="*/ 0 h 838200"/>
              <a:gd name="connsiteX1" fmla="*/ 0 w 4124325"/>
              <a:gd name="connsiteY1" fmla="*/ 0 h 838200"/>
              <a:gd name="connsiteX2" fmla="*/ 323850 w 4124325"/>
              <a:gd name="connsiteY2" fmla="*/ 57150 h 838200"/>
              <a:gd name="connsiteX3" fmla="*/ 238125 w 4124325"/>
              <a:gd name="connsiteY3" fmla="*/ 352425 h 838200"/>
              <a:gd name="connsiteX4" fmla="*/ 971550 w 4124325"/>
              <a:gd name="connsiteY4" fmla="*/ 257175 h 838200"/>
              <a:gd name="connsiteX5" fmla="*/ 800100 w 4124325"/>
              <a:gd name="connsiteY5" fmla="*/ 609600 h 838200"/>
              <a:gd name="connsiteX6" fmla="*/ 2524125 w 4124325"/>
              <a:gd name="connsiteY6" fmla="*/ 495300 h 838200"/>
              <a:gd name="connsiteX7" fmla="*/ 2190750 w 4124325"/>
              <a:gd name="connsiteY7" fmla="*/ 838200 h 838200"/>
              <a:gd name="connsiteX8" fmla="*/ 4124325 w 4124325"/>
              <a:gd name="connsiteY8" fmla="*/ 704850 h 838200"/>
              <a:gd name="connsiteX0" fmla="*/ 0 w 4124325"/>
              <a:gd name="connsiteY0" fmla="*/ 0 h 838200"/>
              <a:gd name="connsiteX1" fmla="*/ 0 w 4124325"/>
              <a:gd name="connsiteY1" fmla="*/ 0 h 838200"/>
              <a:gd name="connsiteX2" fmla="*/ 323850 w 4124325"/>
              <a:gd name="connsiteY2" fmla="*/ 57150 h 838200"/>
              <a:gd name="connsiteX3" fmla="*/ 238125 w 4124325"/>
              <a:gd name="connsiteY3" fmla="*/ 352425 h 838200"/>
              <a:gd name="connsiteX4" fmla="*/ 971550 w 4124325"/>
              <a:gd name="connsiteY4" fmla="*/ 257175 h 838200"/>
              <a:gd name="connsiteX5" fmla="*/ 800100 w 4124325"/>
              <a:gd name="connsiteY5" fmla="*/ 609600 h 838200"/>
              <a:gd name="connsiteX6" fmla="*/ 2524125 w 4124325"/>
              <a:gd name="connsiteY6" fmla="*/ 495300 h 838200"/>
              <a:gd name="connsiteX7" fmla="*/ 2190750 w 4124325"/>
              <a:gd name="connsiteY7" fmla="*/ 838200 h 838200"/>
              <a:gd name="connsiteX8" fmla="*/ 4124325 w 4124325"/>
              <a:gd name="connsiteY8" fmla="*/ 704850 h 838200"/>
              <a:gd name="connsiteX0" fmla="*/ 0 w 4124325"/>
              <a:gd name="connsiteY0" fmla="*/ 0 h 838200"/>
              <a:gd name="connsiteX1" fmla="*/ 0 w 4124325"/>
              <a:gd name="connsiteY1" fmla="*/ 0 h 838200"/>
              <a:gd name="connsiteX2" fmla="*/ 323850 w 4124325"/>
              <a:gd name="connsiteY2" fmla="*/ 57150 h 838200"/>
              <a:gd name="connsiteX3" fmla="*/ 238125 w 4124325"/>
              <a:gd name="connsiteY3" fmla="*/ 352425 h 838200"/>
              <a:gd name="connsiteX4" fmla="*/ 971550 w 4124325"/>
              <a:gd name="connsiteY4" fmla="*/ 257175 h 838200"/>
              <a:gd name="connsiteX5" fmla="*/ 800100 w 4124325"/>
              <a:gd name="connsiteY5" fmla="*/ 609600 h 838200"/>
              <a:gd name="connsiteX6" fmla="*/ 2524125 w 4124325"/>
              <a:gd name="connsiteY6" fmla="*/ 495300 h 838200"/>
              <a:gd name="connsiteX7" fmla="*/ 2190750 w 4124325"/>
              <a:gd name="connsiteY7" fmla="*/ 838200 h 838200"/>
              <a:gd name="connsiteX8" fmla="*/ 4124325 w 4124325"/>
              <a:gd name="connsiteY8" fmla="*/ 704850 h 838200"/>
              <a:gd name="connsiteX0" fmla="*/ 0 w 4124325"/>
              <a:gd name="connsiteY0" fmla="*/ 0 h 838200"/>
              <a:gd name="connsiteX1" fmla="*/ 0 w 4124325"/>
              <a:gd name="connsiteY1" fmla="*/ 0 h 838200"/>
              <a:gd name="connsiteX2" fmla="*/ 323850 w 4124325"/>
              <a:gd name="connsiteY2" fmla="*/ 57150 h 838200"/>
              <a:gd name="connsiteX3" fmla="*/ 238125 w 4124325"/>
              <a:gd name="connsiteY3" fmla="*/ 352425 h 838200"/>
              <a:gd name="connsiteX4" fmla="*/ 971550 w 4124325"/>
              <a:gd name="connsiteY4" fmla="*/ 257175 h 838200"/>
              <a:gd name="connsiteX5" fmla="*/ 800100 w 4124325"/>
              <a:gd name="connsiteY5" fmla="*/ 609600 h 838200"/>
              <a:gd name="connsiteX6" fmla="*/ 2524125 w 4124325"/>
              <a:gd name="connsiteY6" fmla="*/ 495300 h 838200"/>
              <a:gd name="connsiteX7" fmla="*/ 2190750 w 4124325"/>
              <a:gd name="connsiteY7" fmla="*/ 838200 h 838200"/>
              <a:gd name="connsiteX8" fmla="*/ 4124325 w 4124325"/>
              <a:gd name="connsiteY8" fmla="*/ 704850 h 838200"/>
              <a:gd name="connsiteX0" fmla="*/ 0 w 4124325"/>
              <a:gd name="connsiteY0" fmla="*/ 0 h 838200"/>
              <a:gd name="connsiteX1" fmla="*/ 0 w 4124325"/>
              <a:gd name="connsiteY1" fmla="*/ 0 h 838200"/>
              <a:gd name="connsiteX2" fmla="*/ 323850 w 4124325"/>
              <a:gd name="connsiteY2" fmla="*/ 57150 h 838200"/>
              <a:gd name="connsiteX3" fmla="*/ 238125 w 4124325"/>
              <a:gd name="connsiteY3" fmla="*/ 352425 h 838200"/>
              <a:gd name="connsiteX4" fmla="*/ 971550 w 4124325"/>
              <a:gd name="connsiteY4" fmla="*/ 257175 h 838200"/>
              <a:gd name="connsiteX5" fmla="*/ 800100 w 4124325"/>
              <a:gd name="connsiteY5" fmla="*/ 609600 h 838200"/>
              <a:gd name="connsiteX6" fmla="*/ 2524125 w 4124325"/>
              <a:gd name="connsiteY6" fmla="*/ 495300 h 838200"/>
              <a:gd name="connsiteX7" fmla="*/ 2190750 w 4124325"/>
              <a:gd name="connsiteY7" fmla="*/ 838200 h 838200"/>
              <a:gd name="connsiteX8" fmla="*/ 4124325 w 4124325"/>
              <a:gd name="connsiteY8" fmla="*/ 704850 h 838200"/>
              <a:gd name="connsiteX0" fmla="*/ 0 w 4124325"/>
              <a:gd name="connsiteY0" fmla="*/ 0 h 838200"/>
              <a:gd name="connsiteX1" fmla="*/ 0 w 4124325"/>
              <a:gd name="connsiteY1" fmla="*/ 0 h 838200"/>
              <a:gd name="connsiteX2" fmla="*/ 323850 w 4124325"/>
              <a:gd name="connsiteY2" fmla="*/ 57150 h 838200"/>
              <a:gd name="connsiteX3" fmla="*/ 238125 w 4124325"/>
              <a:gd name="connsiteY3" fmla="*/ 352425 h 838200"/>
              <a:gd name="connsiteX4" fmla="*/ 971550 w 4124325"/>
              <a:gd name="connsiteY4" fmla="*/ 257175 h 838200"/>
              <a:gd name="connsiteX5" fmla="*/ 800100 w 4124325"/>
              <a:gd name="connsiteY5" fmla="*/ 609600 h 838200"/>
              <a:gd name="connsiteX6" fmla="*/ 2524125 w 4124325"/>
              <a:gd name="connsiteY6" fmla="*/ 495300 h 838200"/>
              <a:gd name="connsiteX7" fmla="*/ 2190750 w 4124325"/>
              <a:gd name="connsiteY7" fmla="*/ 838200 h 838200"/>
              <a:gd name="connsiteX8" fmla="*/ 4124325 w 4124325"/>
              <a:gd name="connsiteY8" fmla="*/ 704850 h 838200"/>
              <a:gd name="connsiteX0" fmla="*/ 0 w 4124325"/>
              <a:gd name="connsiteY0" fmla="*/ 0 h 838200"/>
              <a:gd name="connsiteX1" fmla="*/ 0 w 4124325"/>
              <a:gd name="connsiteY1" fmla="*/ 0 h 838200"/>
              <a:gd name="connsiteX2" fmla="*/ 323850 w 4124325"/>
              <a:gd name="connsiteY2" fmla="*/ 57150 h 838200"/>
              <a:gd name="connsiteX3" fmla="*/ 238125 w 4124325"/>
              <a:gd name="connsiteY3" fmla="*/ 352425 h 838200"/>
              <a:gd name="connsiteX4" fmla="*/ 971550 w 4124325"/>
              <a:gd name="connsiteY4" fmla="*/ 257175 h 838200"/>
              <a:gd name="connsiteX5" fmla="*/ 704684 w 4124325"/>
              <a:gd name="connsiteY5" fmla="*/ 629478 h 838200"/>
              <a:gd name="connsiteX6" fmla="*/ 2524125 w 4124325"/>
              <a:gd name="connsiteY6" fmla="*/ 495300 h 838200"/>
              <a:gd name="connsiteX7" fmla="*/ 2190750 w 4124325"/>
              <a:gd name="connsiteY7" fmla="*/ 838200 h 838200"/>
              <a:gd name="connsiteX8" fmla="*/ 4124325 w 4124325"/>
              <a:gd name="connsiteY8" fmla="*/ 704850 h 838200"/>
              <a:gd name="connsiteX0" fmla="*/ 0 w 4124325"/>
              <a:gd name="connsiteY0" fmla="*/ 0 h 838200"/>
              <a:gd name="connsiteX1" fmla="*/ 0 w 4124325"/>
              <a:gd name="connsiteY1" fmla="*/ 0 h 838200"/>
              <a:gd name="connsiteX2" fmla="*/ 323850 w 4124325"/>
              <a:gd name="connsiteY2" fmla="*/ 57150 h 838200"/>
              <a:gd name="connsiteX3" fmla="*/ 238125 w 4124325"/>
              <a:gd name="connsiteY3" fmla="*/ 352425 h 838200"/>
              <a:gd name="connsiteX4" fmla="*/ 971550 w 4124325"/>
              <a:gd name="connsiteY4" fmla="*/ 257175 h 838200"/>
              <a:gd name="connsiteX5" fmla="*/ 704684 w 4124325"/>
              <a:gd name="connsiteY5" fmla="*/ 629478 h 838200"/>
              <a:gd name="connsiteX6" fmla="*/ 2524125 w 4124325"/>
              <a:gd name="connsiteY6" fmla="*/ 495300 h 838200"/>
              <a:gd name="connsiteX7" fmla="*/ 2190750 w 4124325"/>
              <a:gd name="connsiteY7" fmla="*/ 838200 h 838200"/>
              <a:gd name="connsiteX8" fmla="*/ 4124325 w 4124325"/>
              <a:gd name="connsiteY8" fmla="*/ 704850 h 838200"/>
              <a:gd name="connsiteX0" fmla="*/ 0 w 4124325"/>
              <a:gd name="connsiteY0" fmla="*/ 0 h 838200"/>
              <a:gd name="connsiteX1" fmla="*/ 0 w 4124325"/>
              <a:gd name="connsiteY1" fmla="*/ 0 h 838200"/>
              <a:gd name="connsiteX2" fmla="*/ 323850 w 4124325"/>
              <a:gd name="connsiteY2" fmla="*/ 57150 h 838200"/>
              <a:gd name="connsiteX3" fmla="*/ 238125 w 4124325"/>
              <a:gd name="connsiteY3" fmla="*/ 352425 h 838200"/>
              <a:gd name="connsiteX4" fmla="*/ 971550 w 4124325"/>
              <a:gd name="connsiteY4" fmla="*/ 257175 h 838200"/>
              <a:gd name="connsiteX5" fmla="*/ 704684 w 4124325"/>
              <a:gd name="connsiteY5" fmla="*/ 629478 h 838200"/>
              <a:gd name="connsiteX6" fmla="*/ 2524125 w 4124325"/>
              <a:gd name="connsiteY6" fmla="*/ 495300 h 838200"/>
              <a:gd name="connsiteX7" fmla="*/ 2190750 w 4124325"/>
              <a:gd name="connsiteY7" fmla="*/ 838200 h 838200"/>
              <a:gd name="connsiteX8" fmla="*/ 4124325 w 4124325"/>
              <a:gd name="connsiteY8" fmla="*/ 704850 h 838200"/>
              <a:gd name="connsiteX0" fmla="*/ 0 w 4124325"/>
              <a:gd name="connsiteY0" fmla="*/ 0 h 838200"/>
              <a:gd name="connsiteX1" fmla="*/ 0 w 4124325"/>
              <a:gd name="connsiteY1" fmla="*/ 0 h 838200"/>
              <a:gd name="connsiteX2" fmla="*/ 323850 w 4124325"/>
              <a:gd name="connsiteY2" fmla="*/ 57150 h 838200"/>
              <a:gd name="connsiteX3" fmla="*/ 238125 w 4124325"/>
              <a:gd name="connsiteY3" fmla="*/ 352425 h 838200"/>
              <a:gd name="connsiteX4" fmla="*/ 971550 w 4124325"/>
              <a:gd name="connsiteY4" fmla="*/ 257175 h 838200"/>
              <a:gd name="connsiteX5" fmla="*/ 704684 w 4124325"/>
              <a:gd name="connsiteY5" fmla="*/ 629478 h 838200"/>
              <a:gd name="connsiteX6" fmla="*/ 2524125 w 4124325"/>
              <a:gd name="connsiteY6" fmla="*/ 495300 h 838200"/>
              <a:gd name="connsiteX7" fmla="*/ 2190750 w 4124325"/>
              <a:gd name="connsiteY7" fmla="*/ 838200 h 838200"/>
              <a:gd name="connsiteX8" fmla="*/ 4124325 w 4124325"/>
              <a:gd name="connsiteY8" fmla="*/ 704850 h 838200"/>
              <a:gd name="connsiteX0" fmla="*/ 0 w 4124325"/>
              <a:gd name="connsiteY0" fmla="*/ 0 h 838200"/>
              <a:gd name="connsiteX1" fmla="*/ 0 w 4124325"/>
              <a:gd name="connsiteY1" fmla="*/ 0 h 838200"/>
              <a:gd name="connsiteX2" fmla="*/ 323850 w 4124325"/>
              <a:gd name="connsiteY2" fmla="*/ 57150 h 838200"/>
              <a:gd name="connsiteX3" fmla="*/ 238125 w 4124325"/>
              <a:gd name="connsiteY3" fmla="*/ 352425 h 838200"/>
              <a:gd name="connsiteX4" fmla="*/ 971550 w 4124325"/>
              <a:gd name="connsiteY4" fmla="*/ 257175 h 838200"/>
              <a:gd name="connsiteX5" fmla="*/ 704684 w 4124325"/>
              <a:gd name="connsiteY5" fmla="*/ 629478 h 838200"/>
              <a:gd name="connsiteX6" fmla="*/ 2284758 w 4124325"/>
              <a:gd name="connsiteY6" fmla="*/ 437570 h 838200"/>
              <a:gd name="connsiteX7" fmla="*/ 2524125 w 4124325"/>
              <a:gd name="connsiteY7" fmla="*/ 495300 h 838200"/>
              <a:gd name="connsiteX8" fmla="*/ 2190750 w 4124325"/>
              <a:gd name="connsiteY8" fmla="*/ 838200 h 838200"/>
              <a:gd name="connsiteX9" fmla="*/ 4124325 w 4124325"/>
              <a:gd name="connsiteY9" fmla="*/ 704850 h 838200"/>
              <a:gd name="connsiteX0" fmla="*/ 0 w 4124325"/>
              <a:gd name="connsiteY0" fmla="*/ 0 h 838200"/>
              <a:gd name="connsiteX1" fmla="*/ 0 w 4124325"/>
              <a:gd name="connsiteY1" fmla="*/ 0 h 838200"/>
              <a:gd name="connsiteX2" fmla="*/ 323850 w 4124325"/>
              <a:gd name="connsiteY2" fmla="*/ 57150 h 838200"/>
              <a:gd name="connsiteX3" fmla="*/ 238125 w 4124325"/>
              <a:gd name="connsiteY3" fmla="*/ 352425 h 838200"/>
              <a:gd name="connsiteX4" fmla="*/ 971550 w 4124325"/>
              <a:gd name="connsiteY4" fmla="*/ 257175 h 838200"/>
              <a:gd name="connsiteX5" fmla="*/ 704684 w 4124325"/>
              <a:gd name="connsiteY5" fmla="*/ 629478 h 838200"/>
              <a:gd name="connsiteX6" fmla="*/ 2524125 w 4124325"/>
              <a:gd name="connsiteY6" fmla="*/ 495300 h 838200"/>
              <a:gd name="connsiteX7" fmla="*/ 2190750 w 4124325"/>
              <a:gd name="connsiteY7" fmla="*/ 838200 h 838200"/>
              <a:gd name="connsiteX8" fmla="*/ 4124325 w 4124325"/>
              <a:gd name="connsiteY8" fmla="*/ 704850 h 838200"/>
              <a:gd name="connsiteX0" fmla="*/ 0 w 4124325"/>
              <a:gd name="connsiteY0" fmla="*/ 0 h 838200"/>
              <a:gd name="connsiteX1" fmla="*/ 0 w 4124325"/>
              <a:gd name="connsiteY1" fmla="*/ 0 h 838200"/>
              <a:gd name="connsiteX2" fmla="*/ 323850 w 4124325"/>
              <a:gd name="connsiteY2" fmla="*/ 57150 h 838200"/>
              <a:gd name="connsiteX3" fmla="*/ 238125 w 4124325"/>
              <a:gd name="connsiteY3" fmla="*/ 352425 h 838200"/>
              <a:gd name="connsiteX4" fmla="*/ 971550 w 4124325"/>
              <a:gd name="connsiteY4" fmla="*/ 257175 h 838200"/>
              <a:gd name="connsiteX5" fmla="*/ 704684 w 4124325"/>
              <a:gd name="connsiteY5" fmla="*/ 629478 h 838200"/>
              <a:gd name="connsiteX6" fmla="*/ 2524125 w 4124325"/>
              <a:gd name="connsiteY6" fmla="*/ 495300 h 838200"/>
              <a:gd name="connsiteX7" fmla="*/ 2190750 w 4124325"/>
              <a:gd name="connsiteY7" fmla="*/ 838200 h 838200"/>
              <a:gd name="connsiteX8" fmla="*/ 4124325 w 4124325"/>
              <a:gd name="connsiteY8" fmla="*/ 704850 h 838200"/>
              <a:gd name="connsiteX0" fmla="*/ 0 w 4124325"/>
              <a:gd name="connsiteY0" fmla="*/ 0 h 838698"/>
              <a:gd name="connsiteX1" fmla="*/ 0 w 4124325"/>
              <a:gd name="connsiteY1" fmla="*/ 0 h 838698"/>
              <a:gd name="connsiteX2" fmla="*/ 323850 w 4124325"/>
              <a:gd name="connsiteY2" fmla="*/ 57150 h 838698"/>
              <a:gd name="connsiteX3" fmla="*/ 238125 w 4124325"/>
              <a:gd name="connsiteY3" fmla="*/ 352425 h 838698"/>
              <a:gd name="connsiteX4" fmla="*/ 971550 w 4124325"/>
              <a:gd name="connsiteY4" fmla="*/ 257175 h 838698"/>
              <a:gd name="connsiteX5" fmla="*/ 704684 w 4124325"/>
              <a:gd name="connsiteY5" fmla="*/ 629478 h 838698"/>
              <a:gd name="connsiteX6" fmla="*/ 2524125 w 4124325"/>
              <a:gd name="connsiteY6" fmla="*/ 495300 h 838698"/>
              <a:gd name="connsiteX7" fmla="*/ 2190750 w 4124325"/>
              <a:gd name="connsiteY7" fmla="*/ 838200 h 838698"/>
              <a:gd name="connsiteX8" fmla="*/ 4124325 w 4124325"/>
              <a:gd name="connsiteY8" fmla="*/ 704850 h 838698"/>
              <a:gd name="connsiteX0" fmla="*/ 0 w 5281240"/>
              <a:gd name="connsiteY0" fmla="*/ 0 h 838698"/>
              <a:gd name="connsiteX1" fmla="*/ 0 w 5281240"/>
              <a:gd name="connsiteY1" fmla="*/ 0 h 838698"/>
              <a:gd name="connsiteX2" fmla="*/ 323850 w 5281240"/>
              <a:gd name="connsiteY2" fmla="*/ 57150 h 838698"/>
              <a:gd name="connsiteX3" fmla="*/ 238125 w 5281240"/>
              <a:gd name="connsiteY3" fmla="*/ 352425 h 838698"/>
              <a:gd name="connsiteX4" fmla="*/ 971550 w 5281240"/>
              <a:gd name="connsiteY4" fmla="*/ 257175 h 838698"/>
              <a:gd name="connsiteX5" fmla="*/ 704684 w 5281240"/>
              <a:gd name="connsiteY5" fmla="*/ 629478 h 838698"/>
              <a:gd name="connsiteX6" fmla="*/ 2524125 w 5281240"/>
              <a:gd name="connsiteY6" fmla="*/ 495300 h 838698"/>
              <a:gd name="connsiteX7" fmla="*/ 2190750 w 5281240"/>
              <a:gd name="connsiteY7" fmla="*/ 838200 h 838698"/>
              <a:gd name="connsiteX8" fmla="*/ 5281240 w 5281240"/>
              <a:gd name="connsiteY8" fmla="*/ 617385 h 838698"/>
              <a:gd name="connsiteX0" fmla="*/ 0 w 4638777"/>
              <a:gd name="connsiteY0" fmla="*/ 0 h 838698"/>
              <a:gd name="connsiteX1" fmla="*/ 0 w 4638777"/>
              <a:gd name="connsiteY1" fmla="*/ 0 h 838698"/>
              <a:gd name="connsiteX2" fmla="*/ 323850 w 4638777"/>
              <a:gd name="connsiteY2" fmla="*/ 57150 h 838698"/>
              <a:gd name="connsiteX3" fmla="*/ 238125 w 4638777"/>
              <a:gd name="connsiteY3" fmla="*/ 352425 h 838698"/>
              <a:gd name="connsiteX4" fmla="*/ 971550 w 4638777"/>
              <a:gd name="connsiteY4" fmla="*/ 257175 h 838698"/>
              <a:gd name="connsiteX5" fmla="*/ 704684 w 4638777"/>
              <a:gd name="connsiteY5" fmla="*/ 629478 h 838698"/>
              <a:gd name="connsiteX6" fmla="*/ 2524125 w 4638777"/>
              <a:gd name="connsiteY6" fmla="*/ 495300 h 838698"/>
              <a:gd name="connsiteX7" fmla="*/ 2190750 w 4638777"/>
              <a:gd name="connsiteY7" fmla="*/ 838200 h 838698"/>
              <a:gd name="connsiteX8" fmla="*/ 4638777 w 4638777"/>
              <a:gd name="connsiteY8" fmla="*/ 655550 h 838698"/>
              <a:gd name="connsiteX0" fmla="*/ 0 w 4519249"/>
              <a:gd name="connsiteY0" fmla="*/ 0 h 838698"/>
              <a:gd name="connsiteX1" fmla="*/ 0 w 4519249"/>
              <a:gd name="connsiteY1" fmla="*/ 0 h 838698"/>
              <a:gd name="connsiteX2" fmla="*/ 323850 w 4519249"/>
              <a:gd name="connsiteY2" fmla="*/ 57150 h 838698"/>
              <a:gd name="connsiteX3" fmla="*/ 238125 w 4519249"/>
              <a:gd name="connsiteY3" fmla="*/ 352425 h 838698"/>
              <a:gd name="connsiteX4" fmla="*/ 971550 w 4519249"/>
              <a:gd name="connsiteY4" fmla="*/ 257175 h 838698"/>
              <a:gd name="connsiteX5" fmla="*/ 704684 w 4519249"/>
              <a:gd name="connsiteY5" fmla="*/ 629478 h 838698"/>
              <a:gd name="connsiteX6" fmla="*/ 2524125 w 4519249"/>
              <a:gd name="connsiteY6" fmla="*/ 495300 h 838698"/>
              <a:gd name="connsiteX7" fmla="*/ 2190750 w 4519249"/>
              <a:gd name="connsiteY7" fmla="*/ 838200 h 838698"/>
              <a:gd name="connsiteX8" fmla="*/ 4519249 w 4519249"/>
              <a:gd name="connsiteY8" fmla="*/ 655550 h 838698"/>
              <a:gd name="connsiteX0" fmla="*/ 0 w 4071019"/>
              <a:gd name="connsiteY0" fmla="*/ 0 h 838698"/>
              <a:gd name="connsiteX1" fmla="*/ 0 w 4071019"/>
              <a:gd name="connsiteY1" fmla="*/ 0 h 838698"/>
              <a:gd name="connsiteX2" fmla="*/ 323850 w 4071019"/>
              <a:gd name="connsiteY2" fmla="*/ 57150 h 838698"/>
              <a:gd name="connsiteX3" fmla="*/ 238125 w 4071019"/>
              <a:gd name="connsiteY3" fmla="*/ 352425 h 838698"/>
              <a:gd name="connsiteX4" fmla="*/ 971550 w 4071019"/>
              <a:gd name="connsiteY4" fmla="*/ 257175 h 838698"/>
              <a:gd name="connsiteX5" fmla="*/ 704684 w 4071019"/>
              <a:gd name="connsiteY5" fmla="*/ 629478 h 838698"/>
              <a:gd name="connsiteX6" fmla="*/ 2524125 w 4071019"/>
              <a:gd name="connsiteY6" fmla="*/ 495300 h 838698"/>
              <a:gd name="connsiteX7" fmla="*/ 2190750 w 4071019"/>
              <a:gd name="connsiteY7" fmla="*/ 838200 h 838698"/>
              <a:gd name="connsiteX8" fmla="*/ 4071019 w 4071019"/>
              <a:gd name="connsiteY8" fmla="*/ 693716 h 838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71019" h="838698">
                <a:moveTo>
                  <a:pt x="0" y="0"/>
                </a:moveTo>
                <a:lnTo>
                  <a:pt x="0" y="0"/>
                </a:lnTo>
                <a:cubicBezTo>
                  <a:pt x="107950" y="19050"/>
                  <a:pt x="386654" y="-32693"/>
                  <a:pt x="323850" y="57150"/>
                </a:cubicBezTo>
                <a:cubicBezTo>
                  <a:pt x="233116" y="186948"/>
                  <a:pt x="70540" y="342942"/>
                  <a:pt x="238125" y="352425"/>
                </a:cubicBezTo>
                <a:cubicBezTo>
                  <a:pt x="482600" y="320675"/>
                  <a:pt x="985493" y="129899"/>
                  <a:pt x="971550" y="257175"/>
                </a:cubicBezTo>
                <a:cubicBezTo>
                  <a:pt x="942229" y="426333"/>
                  <a:pt x="475587" y="595492"/>
                  <a:pt x="704684" y="629478"/>
                </a:cubicBezTo>
                <a:cubicBezTo>
                  <a:pt x="963446" y="669165"/>
                  <a:pt x="2681964" y="361122"/>
                  <a:pt x="2524125" y="495300"/>
                </a:cubicBezTo>
                <a:cubicBezTo>
                  <a:pt x="2413000" y="609600"/>
                  <a:pt x="1912261" y="851121"/>
                  <a:pt x="2190750" y="838200"/>
                </a:cubicBezTo>
                <a:lnTo>
                  <a:pt x="4071019" y="693716"/>
                </a:lnTo>
              </a:path>
            </a:pathLst>
          </a:custGeom>
          <a:ln w="34925">
            <a:solidFill>
              <a:schemeClr val="accent6"/>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ko-KR" altLang="en-US" sz="2701">
              <a:ea typeface="+mj-ea"/>
            </a:endParaRPr>
          </a:p>
        </p:txBody>
      </p:sp>
      <p:grpSp>
        <p:nvGrpSpPr>
          <p:cNvPr id="4419" name="Graphic 3">
            <a:extLst>
              <a:ext uri="{FF2B5EF4-FFF2-40B4-BE49-F238E27FC236}">
                <a16:creationId xmlns:a16="http://schemas.microsoft.com/office/drawing/2014/main" id="{583B369E-0F28-4A3B-8B71-D3B644799252}"/>
              </a:ext>
            </a:extLst>
          </p:cNvPr>
          <p:cNvGrpSpPr/>
          <p:nvPr/>
        </p:nvGrpSpPr>
        <p:grpSpPr>
          <a:xfrm>
            <a:off x="1301246" y="2008174"/>
            <a:ext cx="2096388" cy="4241797"/>
            <a:chOff x="1424872" y="2075061"/>
            <a:chExt cx="2247770" cy="4442649"/>
          </a:xfrm>
        </p:grpSpPr>
        <p:sp>
          <p:nvSpPr>
            <p:cNvPr id="4420" name="Freeform: Shape 4419">
              <a:extLst>
                <a:ext uri="{FF2B5EF4-FFF2-40B4-BE49-F238E27FC236}">
                  <a16:creationId xmlns:a16="http://schemas.microsoft.com/office/drawing/2014/main" id="{2A57B7F8-B5ED-4E79-8616-095F5E16AFD5}"/>
                </a:ext>
              </a:extLst>
            </p:cNvPr>
            <p:cNvSpPr/>
            <p:nvPr/>
          </p:nvSpPr>
          <p:spPr>
            <a:xfrm>
              <a:off x="2366310" y="2793553"/>
              <a:ext cx="1306332" cy="420493"/>
            </a:xfrm>
            <a:custGeom>
              <a:avLst/>
              <a:gdLst>
                <a:gd name="connsiteX0" fmla="*/ 61 w 1306331"/>
                <a:gd name="connsiteY0" fmla="*/ 421324 h 420493"/>
                <a:gd name="connsiteX1" fmla="*/ 930752 w 1306331"/>
                <a:gd name="connsiteY1" fmla="*/ 326012 h 420493"/>
                <a:gd name="connsiteX2" fmla="*/ 1151651 w 1306331"/>
                <a:gd name="connsiteY2" fmla="*/ 279478 h 420493"/>
                <a:gd name="connsiteX3" fmla="*/ 1245842 w 1306331"/>
                <a:gd name="connsiteY3" fmla="*/ 232382 h 420493"/>
                <a:gd name="connsiteX4" fmla="*/ 1257055 w 1306331"/>
                <a:gd name="connsiteY4" fmla="*/ 222851 h 420493"/>
                <a:gd name="connsiteX5" fmla="*/ 1257055 w 1306331"/>
                <a:gd name="connsiteY5" fmla="*/ 222851 h 420493"/>
                <a:gd name="connsiteX6" fmla="*/ 1290694 w 1306331"/>
                <a:gd name="connsiteY6" fmla="*/ 182484 h 420493"/>
                <a:gd name="connsiteX7" fmla="*/ 1289573 w 1306331"/>
                <a:gd name="connsiteY7" fmla="*/ 155572 h 420493"/>
                <a:gd name="connsiteX8" fmla="*/ 1308075 w 1306331"/>
                <a:gd name="connsiteY8" fmla="*/ 122494 h 420493"/>
                <a:gd name="connsiteX9" fmla="*/ 1297422 w 1306331"/>
                <a:gd name="connsiteY9" fmla="*/ 100628 h 420493"/>
                <a:gd name="connsiteX10" fmla="*/ 1305832 w 1306331"/>
                <a:gd name="connsiteY10" fmla="*/ 78202 h 420493"/>
                <a:gd name="connsiteX11" fmla="*/ 1295180 w 1306331"/>
                <a:gd name="connsiteY11" fmla="*/ 52972 h 420493"/>
                <a:gd name="connsiteX12" fmla="*/ 1276678 w 1306331"/>
                <a:gd name="connsiteY12" fmla="*/ 25500 h 420493"/>
                <a:gd name="connsiteX13" fmla="*/ 1228461 w 1306331"/>
                <a:gd name="connsiteY13" fmla="*/ 16529 h 420493"/>
                <a:gd name="connsiteX14" fmla="*/ 1169592 w 1306331"/>
                <a:gd name="connsiteY14" fmla="*/ 72034 h 420493"/>
                <a:gd name="connsiteX15" fmla="*/ 1142681 w 1306331"/>
                <a:gd name="connsiteY15" fmla="*/ 84369 h 420493"/>
                <a:gd name="connsiteX16" fmla="*/ 1162304 w 1306331"/>
                <a:gd name="connsiteY16" fmla="*/ 58579 h 420493"/>
                <a:gd name="connsiteX17" fmla="*/ 1184730 w 1306331"/>
                <a:gd name="connsiteY17" fmla="*/ 27182 h 420493"/>
                <a:gd name="connsiteX18" fmla="*/ 1191458 w 1306331"/>
                <a:gd name="connsiteY18" fmla="*/ 3634 h 420493"/>
                <a:gd name="connsiteX19" fmla="*/ 1166228 w 1306331"/>
                <a:gd name="connsiteY19" fmla="*/ 6438 h 420493"/>
                <a:gd name="connsiteX20" fmla="*/ 1063067 w 1306331"/>
                <a:gd name="connsiteY20" fmla="*/ 68110 h 420493"/>
                <a:gd name="connsiteX21" fmla="*/ 969998 w 1306331"/>
                <a:gd name="connsiteY21" fmla="*/ 158936 h 420493"/>
                <a:gd name="connsiteX22" fmla="*/ 888142 w 1306331"/>
                <a:gd name="connsiteY22" fmla="*/ 192576 h 420493"/>
                <a:gd name="connsiteX23" fmla="*/ 704247 w 1306331"/>
                <a:gd name="connsiteY23" fmla="*/ 181923 h 420493"/>
                <a:gd name="connsiteX24" fmla="*/ 483348 w 1306331"/>
                <a:gd name="connsiteY24" fmla="*/ 175195 h 420493"/>
                <a:gd name="connsiteX25" fmla="*/ 377383 w 1306331"/>
                <a:gd name="connsiteY25" fmla="*/ 197061 h 420493"/>
                <a:gd name="connsiteX26" fmla="*/ 196291 w 1306331"/>
                <a:gd name="connsiteY26" fmla="*/ 207713 h 420493"/>
                <a:gd name="connsiteX27" fmla="*/ 88084 w 1306331"/>
                <a:gd name="connsiteY27" fmla="*/ 187530 h 420493"/>
                <a:gd name="connsiteX28" fmla="*/ 30897 w 1306331"/>
                <a:gd name="connsiteY28" fmla="*/ 181363 h 420493"/>
                <a:gd name="connsiteX29" fmla="*/ 61 w 1306331"/>
                <a:gd name="connsiteY29" fmla="*/ 421324 h 420493"/>
                <a:gd name="connsiteX30" fmla="*/ 61 w 1306331"/>
                <a:gd name="connsiteY30" fmla="*/ 421324 h 420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306331" h="420493">
                  <a:moveTo>
                    <a:pt x="61" y="421324"/>
                  </a:moveTo>
                  <a:cubicBezTo>
                    <a:pt x="35943" y="420763"/>
                    <a:pt x="910569" y="331619"/>
                    <a:pt x="930752" y="326012"/>
                  </a:cubicBezTo>
                  <a:cubicBezTo>
                    <a:pt x="939723" y="324330"/>
                    <a:pt x="1120254" y="287327"/>
                    <a:pt x="1151651" y="279478"/>
                  </a:cubicBezTo>
                  <a:cubicBezTo>
                    <a:pt x="1157258" y="278356"/>
                    <a:pt x="1244720" y="237428"/>
                    <a:pt x="1245842" y="232382"/>
                  </a:cubicBezTo>
                  <a:cubicBezTo>
                    <a:pt x="1246402" y="232382"/>
                    <a:pt x="1255934" y="226776"/>
                    <a:pt x="1257055" y="222851"/>
                  </a:cubicBezTo>
                  <a:lnTo>
                    <a:pt x="1257055" y="222851"/>
                  </a:lnTo>
                  <a:cubicBezTo>
                    <a:pt x="1269389" y="213320"/>
                    <a:pt x="1289573" y="198182"/>
                    <a:pt x="1290694" y="182484"/>
                  </a:cubicBezTo>
                  <a:cubicBezTo>
                    <a:pt x="1294619" y="172392"/>
                    <a:pt x="1286209" y="165104"/>
                    <a:pt x="1289573" y="155572"/>
                  </a:cubicBezTo>
                  <a:cubicBezTo>
                    <a:pt x="1294619" y="146041"/>
                    <a:pt x="1309196" y="133707"/>
                    <a:pt x="1308075" y="122494"/>
                  </a:cubicBezTo>
                  <a:cubicBezTo>
                    <a:pt x="1306393" y="114644"/>
                    <a:pt x="1300786" y="108477"/>
                    <a:pt x="1297422" y="100628"/>
                  </a:cubicBezTo>
                  <a:cubicBezTo>
                    <a:pt x="1300225" y="96143"/>
                    <a:pt x="1303029" y="82687"/>
                    <a:pt x="1305832" y="78202"/>
                  </a:cubicBezTo>
                  <a:cubicBezTo>
                    <a:pt x="1305271" y="70352"/>
                    <a:pt x="1296301" y="60821"/>
                    <a:pt x="1295180" y="52972"/>
                  </a:cubicBezTo>
                  <a:cubicBezTo>
                    <a:pt x="1294058" y="42320"/>
                    <a:pt x="1282285" y="35592"/>
                    <a:pt x="1276678" y="25500"/>
                  </a:cubicBezTo>
                  <a:cubicBezTo>
                    <a:pt x="1261540" y="-1972"/>
                    <a:pt x="1258176" y="831"/>
                    <a:pt x="1228461" y="16529"/>
                  </a:cubicBezTo>
                  <a:cubicBezTo>
                    <a:pt x="1207156" y="28303"/>
                    <a:pt x="1188094" y="56336"/>
                    <a:pt x="1169592" y="72034"/>
                  </a:cubicBezTo>
                  <a:cubicBezTo>
                    <a:pt x="1166228" y="75398"/>
                    <a:pt x="1148848" y="83808"/>
                    <a:pt x="1142681" y="84369"/>
                  </a:cubicBezTo>
                  <a:cubicBezTo>
                    <a:pt x="1141560" y="79884"/>
                    <a:pt x="1160622" y="60821"/>
                    <a:pt x="1162304" y="58579"/>
                  </a:cubicBezTo>
                  <a:cubicBezTo>
                    <a:pt x="1171835" y="49047"/>
                    <a:pt x="1178002" y="37834"/>
                    <a:pt x="1184730" y="27182"/>
                  </a:cubicBezTo>
                  <a:cubicBezTo>
                    <a:pt x="1189776" y="19333"/>
                    <a:pt x="1196504" y="10362"/>
                    <a:pt x="1191458" y="3634"/>
                  </a:cubicBezTo>
                  <a:cubicBezTo>
                    <a:pt x="1184730" y="-4215"/>
                    <a:pt x="1174078" y="2513"/>
                    <a:pt x="1166228" y="6438"/>
                  </a:cubicBezTo>
                  <a:cubicBezTo>
                    <a:pt x="1129225" y="22136"/>
                    <a:pt x="1095586" y="45123"/>
                    <a:pt x="1063067" y="68110"/>
                  </a:cubicBezTo>
                  <a:cubicBezTo>
                    <a:pt x="1027746" y="93339"/>
                    <a:pt x="996910" y="124176"/>
                    <a:pt x="969998" y="158936"/>
                  </a:cubicBezTo>
                  <a:cubicBezTo>
                    <a:pt x="949815" y="185287"/>
                    <a:pt x="918978" y="192015"/>
                    <a:pt x="888142" y="192576"/>
                  </a:cubicBezTo>
                  <a:cubicBezTo>
                    <a:pt x="827031" y="194818"/>
                    <a:pt x="765919" y="186408"/>
                    <a:pt x="704247" y="181923"/>
                  </a:cubicBezTo>
                  <a:cubicBezTo>
                    <a:pt x="630801" y="176317"/>
                    <a:pt x="557354" y="166225"/>
                    <a:pt x="483348" y="175195"/>
                  </a:cubicBezTo>
                  <a:cubicBezTo>
                    <a:pt x="448026" y="179681"/>
                    <a:pt x="412705" y="189212"/>
                    <a:pt x="377383" y="197061"/>
                  </a:cubicBezTo>
                  <a:cubicBezTo>
                    <a:pt x="317393" y="211077"/>
                    <a:pt x="256842" y="214441"/>
                    <a:pt x="196291" y="207713"/>
                  </a:cubicBezTo>
                  <a:cubicBezTo>
                    <a:pt x="150878" y="203228"/>
                    <a:pt x="132937" y="196500"/>
                    <a:pt x="88084" y="187530"/>
                  </a:cubicBezTo>
                  <a:cubicBezTo>
                    <a:pt x="76310" y="184727"/>
                    <a:pt x="52202" y="183045"/>
                    <a:pt x="30897" y="181363"/>
                  </a:cubicBezTo>
                  <a:cubicBezTo>
                    <a:pt x="32019" y="180241"/>
                    <a:pt x="-1621" y="379275"/>
                    <a:pt x="61" y="421324"/>
                  </a:cubicBezTo>
                  <a:lnTo>
                    <a:pt x="61" y="421324"/>
                  </a:lnTo>
                  <a:close/>
                </a:path>
              </a:pathLst>
            </a:custGeom>
            <a:solidFill>
              <a:srgbClr val="FDC095"/>
            </a:solidFill>
            <a:ln w="5606" cap="flat">
              <a:noFill/>
              <a:prstDash val="solid"/>
              <a:miter/>
            </a:ln>
          </p:spPr>
          <p:txBody>
            <a:bodyPr rtlCol="0" anchor="ctr"/>
            <a:lstStyle/>
            <a:p>
              <a:endParaRPr lang="en-US"/>
            </a:p>
          </p:txBody>
        </p:sp>
        <p:sp>
          <p:nvSpPr>
            <p:cNvPr id="4421" name="Freeform: Shape 4420">
              <a:extLst>
                <a:ext uri="{FF2B5EF4-FFF2-40B4-BE49-F238E27FC236}">
                  <a16:creationId xmlns:a16="http://schemas.microsoft.com/office/drawing/2014/main" id="{83635572-1615-456D-BAB3-5E663075905B}"/>
                </a:ext>
              </a:extLst>
            </p:cNvPr>
            <p:cNvSpPr/>
            <p:nvPr/>
          </p:nvSpPr>
          <p:spPr>
            <a:xfrm>
              <a:off x="1525218" y="2075061"/>
              <a:ext cx="678395" cy="1681972"/>
            </a:xfrm>
            <a:custGeom>
              <a:avLst/>
              <a:gdLst>
                <a:gd name="connsiteX0" fmla="*/ 680805 w 678395"/>
                <a:gd name="connsiteY0" fmla="*/ 638028 h 1681972"/>
                <a:gd name="connsiteX1" fmla="*/ 679123 w 678395"/>
                <a:gd name="connsiteY1" fmla="*/ 600464 h 1681972"/>
                <a:gd name="connsiteX2" fmla="*/ 666789 w 678395"/>
                <a:gd name="connsiteY2" fmla="*/ 526457 h 1681972"/>
                <a:gd name="connsiteX3" fmla="*/ 654454 w 678395"/>
                <a:gd name="connsiteY3" fmla="*/ 471513 h 1681972"/>
                <a:gd name="connsiteX4" fmla="*/ 647726 w 678395"/>
                <a:gd name="connsiteY4" fmla="*/ 436191 h 1681972"/>
                <a:gd name="connsiteX5" fmla="*/ 637634 w 678395"/>
                <a:gd name="connsiteY5" fmla="*/ 398067 h 1681972"/>
                <a:gd name="connsiteX6" fmla="*/ 616329 w 678395"/>
                <a:gd name="connsiteY6" fmla="*/ 320696 h 1681972"/>
                <a:gd name="connsiteX7" fmla="*/ 605677 w 678395"/>
                <a:gd name="connsiteY7" fmla="*/ 291542 h 1681972"/>
                <a:gd name="connsiteX8" fmla="*/ 589978 w 678395"/>
                <a:gd name="connsiteY8" fmla="*/ 253417 h 1681972"/>
                <a:gd name="connsiteX9" fmla="*/ 574841 w 678395"/>
                <a:gd name="connsiteY9" fmla="*/ 216974 h 1681972"/>
                <a:gd name="connsiteX10" fmla="*/ 558021 w 678395"/>
                <a:gd name="connsiteY10" fmla="*/ 176607 h 1681972"/>
                <a:gd name="connsiteX11" fmla="*/ 541201 w 678395"/>
                <a:gd name="connsiteY11" fmla="*/ 150817 h 1681972"/>
                <a:gd name="connsiteX12" fmla="*/ 541762 w 678395"/>
                <a:gd name="connsiteY12" fmla="*/ 150256 h 1681972"/>
                <a:gd name="connsiteX13" fmla="*/ 540641 w 678395"/>
                <a:gd name="connsiteY13" fmla="*/ 148574 h 1681972"/>
                <a:gd name="connsiteX14" fmla="*/ 525503 w 678395"/>
                <a:gd name="connsiteY14" fmla="*/ 118299 h 1681972"/>
                <a:gd name="connsiteX15" fmla="*/ 471680 w 678395"/>
                <a:gd name="connsiteY15" fmla="*/ 41489 h 1681972"/>
                <a:gd name="connsiteX16" fmla="*/ 421781 w 678395"/>
                <a:gd name="connsiteY16" fmla="*/ 12334 h 1681972"/>
                <a:gd name="connsiteX17" fmla="*/ 344971 w 678395"/>
                <a:gd name="connsiteY17" fmla="*/ 0 h 1681972"/>
                <a:gd name="connsiteX18" fmla="*/ 247977 w 678395"/>
                <a:gd name="connsiteY18" fmla="*/ 7289 h 1681972"/>
                <a:gd name="connsiteX19" fmla="*/ 232279 w 678395"/>
                <a:gd name="connsiteY19" fmla="*/ 10092 h 1681972"/>
                <a:gd name="connsiteX20" fmla="*/ 108374 w 678395"/>
                <a:gd name="connsiteY20" fmla="*/ 72325 h 1681972"/>
                <a:gd name="connsiteX21" fmla="*/ 57915 w 678395"/>
                <a:gd name="connsiteY21" fmla="*/ 178289 h 1681972"/>
                <a:gd name="connsiteX22" fmla="*/ 50626 w 678395"/>
                <a:gd name="connsiteY22" fmla="*/ 232673 h 1681972"/>
                <a:gd name="connsiteX23" fmla="*/ 44459 w 678395"/>
                <a:gd name="connsiteY23" fmla="*/ 263509 h 1681972"/>
                <a:gd name="connsiteX24" fmla="*/ 41095 w 678395"/>
                <a:gd name="connsiteY24" fmla="*/ 302194 h 1681972"/>
                <a:gd name="connsiteX25" fmla="*/ 34928 w 678395"/>
                <a:gd name="connsiteY25" fmla="*/ 390218 h 1681972"/>
                <a:gd name="connsiteX26" fmla="*/ 28760 w 678395"/>
                <a:gd name="connsiteY26" fmla="*/ 478241 h 1681972"/>
                <a:gd name="connsiteX27" fmla="*/ 23715 w 678395"/>
                <a:gd name="connsiteY27" fmla="*/ 552248 h 1681972"/>
                <a:gd name="connsiteX28" fmla="*/ 19790 w 678395"/>
                <a:gd name="connsiteY28" fmla="*/ 620087 h 1681972"/>
                <a:gd name="connsiteX29" fmla="*/ 16987 w 678395"/>
                <a:gd name="connsiteY29" fmla="*/ 685123 h 1681972"/>
                <a:gd name="connsiteX30" fmla="*/ 8016 w 678395"/>
                <a:gd name="connsiteY30" fmla="*/ 817999 h 1681972"/>
                <a:gd name="connsiteX31" fmla="*/ 6895 w 678395"/>
                <a:gd name="connsiteY31" fmla="*/ 900976 h 1681972"/>
                <a:gd name="connsiteX32" fmla="*/ 2970 w 678395"/>
                <a:gd name="connsiteY32" fmla="*/ 980029 h 1681972"/>
                <a:gd name="connsiteX33" fmla="*/ 728 w 678395"/>
                <a:gd name="connsiteY33" fmla="*/ 1063006 h 1681972"/>
                <a:gd name="connsiteX34" fmla="*/ 1288 w 678395"/>
                <a:gd name="connsiteY34" fmla="*/ 1129164 h 1681972"/>
                <a:gd name="connsiteX35" fmla="*/ 3531 w 678395"/>
                <a:gd name="connsiteY35" fmla="*/ 1193640 h 1681972"/>
                <a:gd name="connsiteX36" fmla="*/ 8577 w 678395"/>
                <a:gd name="connsiteY36" fmla="*/ 1236810 h 1681972"/>
                <a:gd name="connsiteX37" fmla="*/ 20351 w 678395"/>
                <a:gd name="connsiteY37" fmla="*/ 1331561 h 1681972"/>
                <a:gd name="connsiteX38" fmla="*/ 41656 w 678395"/>
                <a:gd name="connsiteY38" fmla="*/ 1507047 h 1681972"/>
                <a:gd name="connsiteX39" fmla="*/ 33246 w 678395"/>
                <a:gd name="connsiteY39" fmla="*/ 1601238 h 1681972"/>
                <a:gd name="connsiteX40" fmla="*/ 28200 w 678395"/>
                <a:gd name="connsiteY40" fmla="*/ 1630392 h 1681972"/>
                <a:gd name="connsiteX41" fmla="*/ 42777 w 678395"/>
                <a:gd name="connsiteY41" fmla="*/ 1651136 h 1681972"/>
                <a:gd name="connsiteX42" fmla="*/ 86508 w 678395"/>
                <a:gd name="connsiteY42" fmla="*/ 1680290 h 1681972"/>
                <a:gd name="connsiteX43" fmla="*/ 140331 w 678395"/>
                <a:gd name="connsiteY43" fmla="*/ 1685897 h 1681972"/>
                <a:gd name="connsiteX44" fmla="*/ 189108 w 678395"/>
                <a:gd name="connsiteY44" fmla="*/ 1671880 h 1681972"/>
                <a:gd name="connsiteX45" fmla="*/ 198079 w 678395"/>
                <a:gd name="connsiteY45" fmla="*/ 1664031 h 1681972"/>
                <a:gd name="connsiteX46" fmla="*/ 219384 w 678395"/>
                <a:gd name="connsiteY46" fmla="*/ 1655061 h 1681972"/>
                <a:gd name="connsiteX47" fmla="*/ 243492 w 678395"/>
                <a:gd name="connsiteY47" fmla="*/ 1643848 h 1681972"/>
                <a:gd name="connsiteX48" fmla="*/ 281056 w 678395"/>
                <a:gd name="connsiteY48" fmla="*/ 1611329 h 1681972"/>
                <a:gd name="connsiteX49" fmla="*/ 299558 w 678395"/>
                <a:gd name="connsiteY49" fmla="*/ 1555264 h 1681972"/>
                <a:gd name="connsiteX50" fmla="*/ 370761 w 678395"/>
                <a:gd name="connsiteY50" fmla="*/ 1409493 h 1681972"/>
                <a:gd name="connsiteX51" fmla="*/ 680805 w 678395"/>
                <a:gd name="connsiteY51" fmla="*/ 638028 h 1681972"/>
                <a:gd name="connsiteX52" fmla="*/ 528306 w 678395"/>
                <a:gd name="connsiteY52" fmla="*/ 639149 h 1681972"/>
                <a:gd name="connsiteX53" fmla="*/ 528867 w 678395"/>
                <a:gd name="connsiteY53" fmla="*/ 638589 h 1681972"/>
                <a:gd name="connsiteX54" fmla="*/ 528867 w 678395"/>
                <a:gd name="connsiteY54" fmla="*/ 640831 h 1681972"/>
                <a:gd name="connsiteX55" fmla="*/ 528306 w 678395"/>
                <a:gd name="connsiteY55" fmla="*/ 639149 h 1681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678395" h="1681972">
                  <a:moveTo>
                    <a:pt x="680805" y="638028"/>
                  </a:moveTo>
                  <a:cubicBezTo>
                    <a:pt x="679684" y="625694"/>
                    <a:pt x="680805" y="612799"/>
                    <a:pt x="679123" y="600464"/>
                  </a:cubicBezTo>
                  <a:cubicBezTo>
                    <a:pt x="675198" y="576356"/>
                    <a:pt x="666789" y="550566"/>
                    <a:pt x="666789" y="526457"/>
                  </a:cubicBezTo>
                  <a:cubicBezTo>
                    <a:pt x="663985" y="507956"/>
                    <a:pt x="657257" y="490015"/>
                    <a:pt x="654454" y="471513"/>
                  </a:cubicBezTo>
                  <a:cubicBezTo>
                    <a:pt x="652772" y="459178"/>
                    <a:pt x="650529" y="448526"/>
                    <a:pt x="647726" y="436191"/>
                  </a:cubicBezTo>
                  <a:cubicBezTo>
                    <a:pt x="644362" y="423296"/>
                    <a:pt x="640998" y="410962"/>
                    <a:pt x="637634" y="398067"/>
                  </a:cubicBezTo>
                  <a:cubicBezTo>
                    <a:pt x="630906" y="372277"/>
                    <a:pt x="624179" y="346486"/>
                    <a:pt x="616329" y="320696"/>
                  </a:cubicBezTo>
                  <a:cubicBezTo>
                    <a:pt x="613526" y="310604"/>
                    <a:pt x="609041" y="301634"/>
                    <a:pt x="605677" y="291542"/>
                  </a:cubicBezTo>
                  <a:cubicBezTo>
                    <a:pt x="601752" y="278647"/>
                    <a:pt x="595024" y="265752"/>
                    <a:pt x="589978" y="253417"/>
                  </a:cubicBezTo>
                  <a:cubicBezTo>
                    <a:pt x="585493" y="242204"/>
                    <a:pt x="581569" y="227066"/>
                    <a:pt x="574841" y="216974"/>
                  </a:cubicBezTo>
                  <a:cubicBezTo>
                    <a:pt x="569234" y="203519"/>
                    <a:pt x="563628" y="190063"/>
                    <a:pt x="558021" y="176607"/>
                  </a:cubicBezTo>
                  <a:cubicBezTo>
                    <a:pt x="557460" y="175486"/>
                    <a:pt x="544565" y="146892"/>
                    <a:pt x="541201" y="150817"/>
                  </a:cubicBezTo>
                  <a:cubicBezTo>
                    <a:pt x="541201" y="150817"/>
                    <a:pt x="541762" y="150256"/>
                    <a:pt x="541762" y="150256"/>
                  </a:cubicBezTo>
                  <a:cubicBezTo>
                    <a:pt x="541201" y="149696"/>
                    <a:pt x="540641" y="149135"/>
                    <a:pt x="540641" y="148574"/>
                  </a:cubicBezTo>
                  <a:cubicBezTo>
                    <a:pt x="536155" y="137361"/>
                    <a:pt x="528867" y="123345"/>
                    <a:pt x="525503" y="118299"/>
                  </a:cubicBezTo>
                  <a:cubicBezTo>
                    <a:pt x="514850" y="101479"/>
                    <a:pt x="489060" y="52702"/>
                    <a:pt x="471680" y="41489"/>
                  </a:cubicBezTo>
                  <a:cubicBezTo>
                    <a:pt x="457663" y="32518"/>
                    <a:pt x="438040" y="16820"/>
                    <a:pt x="421781" y="12334"/>
                  </a:cubicBezTo>
                  <a:cubicBezTo>
                    <a:pt x="396552" y="5046"/>
                    <a:pt x="371322" y="0"/>
                    <a:pt x="344971" y="0"/>
                  </a:cubicBezTo>
                  <a:cubicBezTo>
                    <a:pt x="312453" y="2243"/>
                    <a:pt x="279935" y="-2803"/>
                    <a:pt x="247977" y="7289"/>
                  </a:cubicBezTo>
                  <a:cubicBezTo>
                    <a:pt x="242371" y="7289"/>
                    <a:pt x="237325" y="8410"/>
                    <a:pt x="232279" y="10092"/>
                  </a:cubicBezTo>
                  <a:cubicBezTo>
                    <a:pt x="192472" y="21866"/>
                    <a:pt x="137528" y="44292"/>
                    <a:pt x="108374" y="72325"/>
                  </a:cubicBezTo>
                  <a:cubicBezTo>
                    <a:pt x="76977" y="103161"/>
                    <a:pt x="67446" y="127269"/>
                    <a:pt x="57915" y="178289"/>
                  </a:cubicBezTo>
                  <a:cubicBezTo>
                    <a:pt x="55672" y="189502"/>
                    <a:pt x="52869" y="224263"/>
                    <a:pt x="50626" y="232673"/>
                  </a:cubicBezTo>
                  <a:cubicBezTo>
                    <a:pt x="47823" y="242765"/>
                    <a:pt x="45580" y="252856"/>
                    <a:pt x="44459" y="263509"/>
                  </a:cubicBezTo>
                  <a:cubicBezTo>
                    <a:pt x="42777" y="276404"/>
                    <a:pt x="42777" y="289299"/>
                    <a:pt x="41095" y="302194"/>
                  </a:cubicBezTo>
                  <a:cubicBezTo>
                    <a:pt x="37731" y="331349"/>
                    <a:pt x="34928" y="360503"/>
                    <a:pt x="34928" y="390218"/>
                  </a:cubicBezTo>
                  <a:cubicBezTo>
                    <a:pt x="32685" y="419372"/>
                    <a:pt x="31003" y="449087"/>
                    <a:pt x="28760" y="478241"/>
                  </a:cubicBezTo>
                  <a:cubicBezTo>
                    <a:pt x="27078" y="502910"/>
                    <a:pt x="25397" y="527579"/>
                    <a:pt x="23715" y="552248"/>
                  </a:cubicBezTo>
                  <a:cubicBezTo>
                    <a:pt x="23715" y="574674"/>
                    <a:pt x="20911" y="597661"/>
                    <a:pt x="19790" y="620087"/>
                  </a:cubicBezTo>
                  <a:cubicBezTo>
                    <a:pt x="18669" y="641392"/>
                    <a:pt x="20911" y="664379"/>
                    <a:pt x="16987" y="685123"/>
                  </a:cubicBezTo>
                  <a:cubicBezTo>
                    <a:pt x="9137" y="727733"/>
                    <a:pt x="10259" y="774268"/>
                    <a:pt x="8016" y="817999"/>
                  </a:cubicBezTo>
                  <a:cubicBezTo>
                    <a:pt x="6334" y="845471"/>
                    <a:pt x="6895" y="873504"/>
                    <a:pt x="6895" y="900976"/>
                  </a:cubicBezTo>
                  <a:cubicBezTo>
                    <a:pt x="7455" y="927888"/>
                    <a:pt x="5213" y="953118"/>
                    <a:pt x="2970" y="980029"/>
                  </a:cubicBezTo>
                  <a:cubicBezTo>
                    <a:pt x="728" y="1007501"/>
                    <a:pt x="728" y="1034974"/>
                    <a:pt x="728" y="1063006"/>
                  </a:cubicBezTo>
                  <a:cubicBezTo>
                    <a:pt x="728" y="1084872"/>
                    <a:pt x="4092" y="1107298"/>
                    <a:pt x="1288" y="1129164"/>
                  </a:cubicBezTo>
                  <a:cubicBezTo>
                    <a:pt x="-1515" y="1150469"/>
                    <a:pt x="728" y="1171774"/>
                    <a:pt x="3531" y="1193640"/>
                  </a:cubicBezTo>
                  <a:cubicBezTo>
                    <a:pt x="5213" y="1208217"/>
                    <a:pt x="6895" y="1222233"/>
                    <a:pt x="8577" y="1236810"/>
                  </a:cubicBezTo>
                  <a:cubicBezTo>
                    <a:pt x="12501" y="1268768"/>
                    <a:pt x="15865" y="1300164"/>
                    <a:pt x="20351" y="1331561"/>
                  </a:cubicBezTo>
                  <a:cubicBezTo>
                    <a:pt x="28200" y="1389870"/>
                    <a:pt x="36049" y="1448178"/>
                    <a:pt x="41656" y="1507047"/>
                  </a:cubicBezTo>
                  <a:cubicBezTo>
                    <a:pt x="44459" y="1538444"/>
                    <a:pt x="45020" y="1571523"/>
                    <a:pt x="33246" y="1601238"/>
                  </a:cubicBezTo>
                  <a:cubicBezTo>
                    <a:pt x="29321" y="1610769"/>
                    <a:pt x="24836" y="1620300"/>
                    <a:pt x="28200" y="1630392"/>
                  </a:cubicBezTo>
                  <a:cubicBezTo>
                    <a:pt x="31003" y="1638241"/>
                    <a:pt x="37170" y="1645529"/>
                    <a:pt x="42777" y="1651136"/>
                  </a:cubicBezTo>
                  <a:cubicBezTo>
                    <a:pt x="54551" y="1664031"/>
                    <a:pt x="69688" y="1674684"/>
                    <a:pt x="86508" y="1680290"/>
                  </a:cubicBezTo>
                  <a:cubicBezTo>
                    <a:pt x="103889" y="1686457"/>
                    <a:pt x="122390" y="1688700"/>
                    <a:pt x="140331" y="1685897"/>
                  </a:cubicBezTo>
                  <a:cubicBezTo>
                    <a:pt x="157151" y="1683654"/>
                    <a:pt x="174531" y="1680851"/>
                    <a:pt x="189108" y="1671880"/>
                  </a:cubicBezTo>
                  <a:cubicBezTo>
                    <a:pt x="193033" y="1670198"/>
                    <a:pt x="194715" y="1666274"/>
                    <a:pt x="198079" y="1664031"/>
                  </a:cubicBezTo>
                  <a:cubicBezTo>
                    <a:pt x="203686" y="1658425"/>
                    <a:pt x="212095" y="1657864"/>
                    <a:pt x="219384" y="1655061"/>
                  </a:cubicBezTo>
                  <a:cubicBezTo>
                    <a:pt x="227794" y="1652257"/>
                    <a:pt x="235643" y="1648333"/>
                    <a:pt x="243492" y="1643848"/>
                  </a:cubicBezTo>
                  <a:cubicBezTo>
                    <a:pt x="258069" y="1635438"/>
                    <a:pt x="270404" y="1624225"/>
                    <a:pt x="281056" y="1611329"/>
                  </a:cubicBezTo>
                  <a:cubicBezTo>
                    <a:pt x="294512" y="1593949"/>
                    <a:pt x="296194" y="1576569"/>
                    <a:pt x="299558" y="1555264"/>
                  </a:cubicBezTo>
                  <a:cubicBezTo>
                    <a:pt x="302922" y="1533398"/>
                    <a:pt x="367398" y="1431358"/>
                    <a:pt x="370761" y="1409493"/>
                  </a:cubicBezTo>
                  <a:cubicBezTo>
                    <a:pt x="376368" y="1379778"/>
                    <a:pt x="692579" y="801740"/>
                    <a:pt x="680805" y="638028"/>
                  </a:cubicBezTo>
                  <a:close/>
                  <a:moveTo>
                    <a:pt x="528306" y="639149"/>
                  </a:moveTo>
                  <a:cubicBezTo>
                    <a:pt x="528306" y="638589"/>
                    <a:pt x="528306" y="638589"/>
                    <a:pt x="528867" y="638589"/>
                  </a:cubicBezTo>
                  <a:cubicBezTo>
                    <a:pt x="528867" y="639149"/>
                    <a:pt x="528867" y="640271"/>
                    <a:pt x="528867" y="640831"/>
                  </a:cubicBezTo>
                  <a:cubicBezTo>
                    <a:pt x="528867" y="640271"/>
                    <a:pt x="528867" y="639710"/>
                    <a:pt x="528306" y="639149"/>
                  </a:cubicBezTo>
                  <a:close/>
                </a:path>
              </a:pathLst>
            </a:custGeom>
            <a:solidFill>
              <a:schemeClr val="tx1">
                <a:lumMod val="75000"/>
                <a:lumOff val="25000"/>
              </a:schemeClr>
            </a:solidFill>
            <a:ln w="5606" cap="flat">
              <a:noFill/>
              <a:prstDash val="solid"/>
              <a:miter/>
            </a:ln>
          </p:spPr>
          <p:txBody>
            <a:bodyPr rtlCol="0" anchor="ctr"/>
            <a:lstStyle/>
            <a:p>
              <a:endParaRPr lang="en-US"/>
            </a:p>
          </p:txBody>
        </p:sp>
        <p:sp>
          <p:nvSpPr>
            <p:cNvPr id="4422" name="Freeform: Shape 4421">
              <a:extLst>
                <a:ext uri="{FF2B5EF4-FFF2-40B4-BE49-F238E27FC236}">
                  <a16:creationId xmlns:a16="http://schemas.microsoft.com/office/drawing/2014/main" id="{517A0E58-46C1-4DBE-A4F2-3680E80D873C}"/>
                </a:ext>
              </a:extLst>
            </p:cNvPr>
            <p:cNvSpPr/>
            <p:nvPr/>
          </p:nvSpPr>
          <p:spPr>
            <a:xfrm>
              <a:off x="2372397" y="3256366"/>
              <a:ext cx="106525" cy="812953"/>
            </a:xfrm>
            <a:custGeom>
              <a:avLst/>
              <a:gdLst>
                <a:gd name="connsiteX0" fmla="*/ 29804 w 106524"/>
                <a:gd name="connsiteY0" fmla="*/ 80174 h 812953"/>
                <a:gd name="connsiteX1" fmla="*/ 109979 w 106524"/>
                <a:gd name="connsiteY1" fmla="*/ 733901 h 812953"/>
                <a:gd name="connsiteX2" fmla="*/ 75218 w 106524"/>
                <a:gd name="connsiteY2" fmla="*/ 809589 h 812953"/>
                <a:gd name="connsiteX3" fmla="*/ 29244 w 106524"/>
                <a:gd name="connsiteY3" fmla="*/ 810150 h 812953"/>
                <a:gd name="connsiteX4" fmla="*/ 24198 w 106524"/>
                <a:gd name="connsiteY4" fmla="*/ 679517 h 812953"/>
                <a:gd name="connsiteX5" fmla="*/ 14106 w 106524"/>
                <a:gd name="connsiteY5" fmla="*/ 445723 h 812953"/>
                <a:gd name="connsiteX6" fmla="*/ 6818 w 106524"/>
                <a:gd name="connsiteY6" fmla="*/ 284814 h 812953"/>
                <a:gd name="connsiteX7" fmla="*/ 1211 w 106524"/>
                <a:gd name="connsiteY7" fmla="*/ 99236 h 812953"/>
                <a:gd name="connsiteX8" fmla="*/ 90 w 106524"/>
                <a:gd name="connsiteY8" fmla="*/ 3925 h 812953"/>
                <a:gd name="connsiteX9" fmla="*/ 23077 w 106524"/>
                <a:gd name="connsiteY9" fmla="*/ 0 h 812953"/>
                <a:gd name="connsiteX10" fmla="*/ 29804 w 106524"/>
                <a:gd name="connsiteY10" fmla="*/ 80174 h 812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6524" h="812953">
                  <a:moveTo>
                    <a:pt x="29804" y="80174"/>
                  </a:moveTo>
                  <a:cubicBezTo>
                    <a:pt x="33729" y="111571"/>
                    <a:pt x="109418" y="696336"/>
                    <a:pt x="109979" y="733901"/>
                  </a:cubicBezTo>
                  <a:cubicBezTo>
                    <a:pt x="111100" y="784360"/>
                    <a:pt x="85870" y="805665"/>
                    <a:pt x="75218" y="809589"/>
                  </a:cubicBezTo>
                  <a:cubicBezTo>
                    <a:pt x="61762" y="814635"/>
                    <a:pt x="47185" y="816317"/>
                    <a:pt x="29244" y="810150"/>
                  </a:cubicBezTo>
                  <a:cubicBezTo>
                    <a:pt x="25880" y="763615"/>
                    <a:pt x="25319" y="692972"/>
                    <a:pt x="24198" y="679517"/>
                  </a:cubicBezTo>
                  <a:cubicBezTo>
                    <a:pt x="18591" y="601585"/>
                    <a:pt x="15227" y="524215"/>
                    <a:pt x="14106" y="445723"/>
                  </a:cubicBezTo>
                  <a:cubicBezTo>
                    <a:pt x="13545" y="392460"/>
                    <a:pt x="10742" y="338076"/>
                    <a:pt x="6818" y="284814"/>
                  </a:cubicBezTo>
                  <a:cubicBezTo>
                    <a:pt x="2332" y="219778"/>
                    <a:pt x="6257" y="164273"/>
                    <a:pt x="1211" y="99236"/>
                  </a:cubicBezTo>
                  <a:cubicBezTo>
                    <a:pt x="-471" y="82417"/>
                    <a:pt x="90" y="19062"/>
                    <a:pt x="90" y="3925"/>
                  </a:cubicBezTo>
                  <a:cubicBezTo>
                    <a:pt x="7378" y="2803"/>
                    <a:pt x="16349" y="561"/>
                    <a:pt x="23077" y="0"/>
                  </a:cubicBezTo>
                  <a:cubicBezTo>
                    <a:pt x="19713" y="1682"/>
                    <a:pt x="27001" y="58869"/>
                    <a:pt x="29804" y="80174"/>
                  </a:cubicBezTo>
                  <a:close/>
                </a:path>
              </a:pathLst>
            </a:custGeom>
            <a:solidFill>
              <a:schemeClr val="accent1">
                <a:lumMod val="75000"/>
              </a:schemeClr>
            </a:solidFill>
            <a:ln w="5606" cap="flat">
              <a:noFill/>
              <a:prstDash val="solid"/>
              <a:miter/>
            </a:ln>
          </p:spPr>
          <p:txBody>
            <a:bodyPr rtlCol="0" anchor="ctr"/>
            <a:lstStyle/>
            <a:p>
              <a:endParaRPr lang="en-US"/>
            </a:p>
          </p:txBody>
        </p:sp>
        <p:sp>
          <p:nvSpPr>
            <p:cNvPr id="4423" name="Freeform: Shape 4422">
              <a:extLst>
                <a:ext uri="{FF2B5EF4-FFF2-40B4-BE49-F238E27FC236}">
                  <a16:creationId xmlns:a16="http://schemas.microsoft.com/office/drawing/2014/main" id="{DA096B8B-B8AA-4EA8-801E-0639877999BB}"/>
                </a:ext>
              </a:extLst>
            </p:cNvPr>
            <p:cNvSpPr/>
            <p:nvPr/>
          </p:nvSpPr>
          <p:spPr>
            <a:xfrm>
              <a:off x="2175187" y="5846603"/>
              <a:ext cx="274722" cy="409280"/>
            </a:xfrm>
            <a:custGeom>
              <a:avLst/>
              <a:gdLst>
                <a:gd name="connsiteX0" fmla="*/ 273040 w 274722"/>
                <a:gd name="connsiteY0" fmla="*/ 315090 h 409279"/>
                <a:gd name="connsiteX1" fmla="*/ 260145 w 274722"/>
                <a:gd name="connsiteY1" fmla="*/ 282011 h 409279"/>
                <a:gd name="connsiteX2" fmla="*/ 202958 w 274722"/>
                <a:gd name="connsiteY2" fmla="*/ 136240 h 409279"/>
                <a:gd name="connsiteX3" fmla="*/ 176046 w 274722"/>
                <a:gd name="connsiteY3" fmla="*/ 61111 h 409279"/>
                <a:gd name="connsiteX4" fmla="*/ 156984 w 274722"/>
                <a:gd name="connsiteY4" fmla="*/ 0 h 409279"/>
                <a:gd name="connsiteX5" fmla="*/ 0 w 274722"/>
                <a:gd name="connsiteY5" fmla="*/ 37003 h 409279"/>
                <a:gd name="connsiteX6" fmla="*/ 35321 w 274722"/>
                <a:gd name="connsiteY6" fmla="*/ 155302 h 409279"/>
                <a:gd name="connsiteX7" fmla="*/ 52141 w 274722"/>
                <a:gd name="connsiteY7" fmla="*/ 254538 h 409279"/>
                <a:gd name="connsiteX8" fmla="*/ 58869 w 274722"/>
                <a:gd name="connsiteY8" fmla="*/ 353214 h 409279"/>
                <a:gd name="connsiteX9" fmla="*/ 65036 w 274722"/>
                <a:gd name="connsiteY9" fmla="*/ 373398 h 409279"/>
                <a:gd name="connsiteX10" fmla="*/ 104282 w 274722"/>
                <a:gd name="connsiteY10" fmla="*/ 396385 h 409279"/>
                <a:gd name="connsiteX11" fmla="*/ 176046 w 274722"/>
                <a:gd name="connsiteY11" fmla="*/ 408719 h 409279"/>
                <a:gd name="connsiteX12" fmla="*/ 250053 w 274722"/>
                <a:gd name="connsiteY12" fmla="*/ 357139 h 409279"/>
                <a:gd name="connsiteX13" fmla="*/ 276965 w 274722"/>
                <a:gd name="connsiteY13" fmla="*/ 326303 h 409279"/>
                <a:gd name="connsiteX14" fmla="*/ 273040 w 274722"/>
                <a:gd name="connsiteY14" fmla="*/ 315090 h 409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4722" h="409279">
                  <a:moveTo>
                    <a:pt x="273040" y="315090"/>
                  </a:moveTo>
                  <a:cubicBezTo>
                    <a:pt x="270237" y="301634"/>
                    <a:pt x="264070" y="292663"/>
                    <a:pt x="260145" y="282011"/>
                  </a:cubicBezTo>
                  <a:cubicBezTo>
                    <a:pt x="242204" y="233233"/>
                    <a:pt x="221460" y="185017"/>
                    <a:pt x="202958" y="136240"/>
                  </a:cubicBezTo>
                  <a:cubicBezTo>
                    <a:pt x="193427" y="111571"/>
                    <a:pt x="184456" y="86341"/>
                    <a:pt x="176046" y="61111"/>
                  </a:cubicBezTo>
                  <a:cubicBezTo>
                    <a:pt x="168197" y="37003"/>
                    <a:pt x="165955" y="33079"/>
                    <a:pt x="156984" y="0"/>
                  </a:cubicBezTo>
                  <a:cubicBezTo>
                    <a:pt x="111010" y="6167"/>
                    <a:pt x="45413" y="28033"/>
                    <a:pt x="0" y="37003"/>
                  </a:cubicBezTo>
                  <a:cubicBezTo>
                    <a:pt x="3364" y="36443"/>
                    <a:pt x="32518" y="145210"/>
                    <a:pt x="35321" y="155302"/>
                  </a:cubicBezTo>
                  <a:cubicBezTo>
                    <a:pt x="42610" y="187259"/>
                    <a:pt x="49338" y="221460"/>
                    <a:pt x="52141" y="254538"/>
                  </a:cubicBezTo>
                  <a:cubicBezTo>
                    <a:pt x="54944" y="285374"/>
                    <a:pt x="59430" y="318453"/>
                    <a:pt x="58869" y="353214"/>
                  </a:cubicBezTo>
                  <a:cubicBezTo>
                    <a:pt x="58869" y="359381"/>
                    <a:pt x="58869" y="368913"/>
                    <a:pt x="65036" y="373398"/>
                  </a:cubicBezTo>
                  <a:cubicBezTo>
                    <a:pt x="76249" y="380686"/>
                    <a:pt x="88584" y="392460"/>
                    <a:pt x="104282" y="396385"/>
                  </a:cubicBezTo>
                  <a:cubicBezTo>
                    <a:pt x="130073" y="403112"/>
                    <a:pt x="154181" y="417690"/>
                    <a:pt x="176046" y="408719"/>
                  </a:cubicBezTo>
                  <a:cubicBezTo>
                    <a:pt x="194548" y="401431"/>
                    <a:pt x="231552" y="364427"/>
                    <a:pt x="250053" y="357139"/>
                  </a:cubicBezTo>
                  <a:cubicBezTo>
                    <a:pt x="264070" y="351532"/>
                    <a:pt x="267434" y="338076"/>
                    <a:pt x="276965" y="326303"/>
                  </a:cubicBezTo>
                  <a:cubicBezTo>
                    <a:pt x="279207" y="322939"/>
                    <a:pt x="273601" y="318453"/>
                    <a:pt x="273040" y="315090"/>
                  </a:cubicBezTo>
                  <a:close/>
                </a:path>
              </a:pathLst>
            </a:custGeom>
            <a:solidFill>
              <a:srgbClr val="F4C182"/>
            </a:solidFill>
            <a:ln w="5606" cap="flat">
              <a:noFill/>
              <a:prstDash val="solid"/>
              <a:miter/>
            </a:ln>
          </p:spPr>
          <p:txBody>
            <a:bodyPr rtlCol="0" anchor="ctr"/>
            <a:lstStyle/>
            <a:p>
              <a:endParaRPr lang="en-US"/>
            </a:p>
          </p:txBody>
        </p:sp>
        <p:sp>
          <p:nvSpPr>
            <p:cNvPr id="4424" name="Freeform: Shape 4423">
              <a:extLst>
                <a:ext uri="{FF2B5EF4-FFF2-40B4-BE49-F238E27FC236}">
                  <a16:creationId xmlns:a16="http://schemas.microsoft.com/office/drawing/2014/main" id="{BE5BA693-658F-40B5-BB1E-5A6B1C893FEC}"/>
                </a:ext>
              </a:extLst>
            </p:cNvPr>
            <p:cNvSpPr/>
            <p:nvPr/>
          </p:nvSpPr>
          <p:spPr>
            <a:xfrm>
              <a:off x="2174825" y="6144312"/>
              <a:ext cx="667182" cy="347608"/>
            </a:xfrm>
            <a:custGeom>
              <a:avLst/>
              <a:gdLst>
                <a:gd name="connsiteX0" fmla="*/ 663059 w 667182"/>
                <a:gd name="connsiteY0" fmla="*/ 227066 h 347607"/>
                <a:gd name="connsiteX1" fmla="*/ 654089 w 667182"/>
                <a:gd name="connsiteY1" fmla="*/ 211928 h 347607"/>
                <a:gd name="connsiteX2" fmla="*/ 607554 w 667182"/>
                <a:gd name="connsiteY2" fmla="*/ 183335 h 347607"/>
                <a:gd name="connsiteX3" fmla="*/ 520092 w 667182"/>
                <a:gd name="connsiteY3" fmla="*/ 144650 h 347607"/>
                <a:gd name="connsiteX4" fmla="*/ 313770 w 667182"/>
                <a:gd name="connsiteY4" fmla="*/ 8971 h 347607"/>
                <a:gd name="connsiteX5" fmla="*/ 303117 w 667182"/>
                <a:gd name="connsiteY5" fmla="*/ 0 h 347607"/>
                <a:gd name="connsiteX6" fmla="*/ 206684 w 667182"/>
                <a:gd name="connsiteY6" fmla="*/ 38125 h 347607"/>
                <a:gd name="connsiteX7" fmla="*/ 169120 w 667182"/>
                <a:gd name="connsiteY7" fmla="*/ 93630 h 347607"/>
                <a:gd name="connsiteX8" fmla="*/ 156225 w 667182"/>
                <a:gd name="connsiteY8" fmla="*/ 106525 h 347607"/>
                <a:gd name="connsiteX9" fmla="*/ 62595 w 667182"/>
                <a:gd name="connsiteY9" fmla="*/ 66158 h 347607"/>
                <a:gd name="connsiteX10" fmla="*/ 56989 w 667182"/>
                <a:gd name="connsiteY10" fmla="*/ 61672 h 347607"/>
                <a:gd name="connsiteX11" fmla="*/ 58671 w 667182"/>
                <a:gd name="connsiteY11" fmla="*/ 35321 h 347607"/>
                <a:gd name="connsiteX12" fmla="*/ 46897 w 667182"/>
                <a:gd name="connsiteY12" fmla="*/ 49338 h 347607"/>
                <a:gd name="connsiteX13" fmla="*/ 36805 w 667182"/>
                <a:gd name="connsiteY13" fmla="*/ 69522 h 347607"/>
                <a:gd name="connsiteX14" fmla="*/ 19425 w 667182"/>
                <a:gd name="connsiteY14" fmla="*/ 117738 h 347607"/>
                <a:gd name="connsiteX15" fmla="*/ 4848 w 667182"/>
                <a:gd name="connsiteY15" fmla="*/ 194548 h 347607"/>
                <a:gd name="connsiteX16" fmla="*/ 2044 w 667182"/>
                <a:gd name="connsiteY16" fmla="*/ 269676 h 347607"/>
                <a:gd name="connsiteX17" fmla="*/ 11015 w 667182"/>
                <a:gd name="connsiteY17" fmla="*/ 287617 h 347607"/>
                <a:gd name="connsiteX18" fmla="*/ 51943 w 667182"/>
                <a:gd name="connsiteY18" fmla="*/ 304437 h 347607"/>
                <a:gd name="connsiteX19" fmla="*/ 164635 w 667182"/>
                <a:gd name="connsiteY19" fmla="*/ 307240 h 347607"/>
                <a:gd name="connsiteX20" fmla="*/ 229671 w 667182"/>
                <a:gd name="connsiteY20" fmla="*/ 308922 h 347607"/>
                <a:gd name="connsiteX21" fmla="*/ 293026 w 667182"/>
                <a:gd name="connsiteY21" fmla="*/ 333591 h 347607"/>
                <a:gd name="connsiteX22" fmla="*/ 432069 w 667182"/>
                <a:gd name="connsiteY22" fmla="*/ 352654 h 347607"/>
                <a:gd name="connsiteX23" fmla="*/ 575036 w 667182"/>
                <a:gd name="connsiteY23" fmla="*/ 336955 h 347607"/>
                <a:gd name="connsiteX24" fmla="*/ 648482 w 667182"/>
                <a:gd name="connsiteY24" fmla="*/ 313408 h 347607"/>
                <a:gd name="connsiteX25" fmla="*/ 669787 w 667182"/>
                <a:gd name="connsiteY25" fmla="*/ 273040 h 347607"/>
                <a:gd name="connsiteX26" fmla="*/ 663059 w 667182"/>
                <a:gd name="connsiteY26" fmla="*/ 227066 h 347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67182" h="347607">
                  <a:moveTo>
                    <a:pt x="663059" y="227066"/>
                  </a:moveTo>
                  <a:cubicBezTo>
                    <a:pt x="660817" y="221460"/>
                    <a:pt x="658014" y="216414"/>
                    <a:pt x="654089" y="211928"/>
                  </a:cubicBezTo>
                  <a:cubicBezTo>
                    <a:pt x="642315" y="197912"/>
                    <a:pt x="624374" y="190624"/>
                    <a:pt x="607554" y="183335"/>
                  </a:cubicBezTo>
                  <a:cubicBezTo>
                    <a:pt x="578400" y="170440"/>
                    <a:pt x="549246" y="157545"/>
                    <a:pt x="520092" y="144650"/>
                  </a:cubicBezTo>
                  <a:cubicBezTo>
                    <a:pt x="443842" y="111010"/>
                    <a:pt x="372078" y="68961"/>
                    <a:pt x="313770" y="8971"/>
                  </a:cubicBezTo>
                  <a:cubicBezTo>
                    <a:pt x="310406" y="6167"/>
                    <a:pt x="309285" y="0"/>
                    <a:pt x="303117" y="0"/>
                  </a:cubicBezTo>
                  <a:cubicBezTo>
                    <a:pt x="267235" y="3364"/>
                    <a:pt x="236399" y="19062"/>
                    <a:pt x="206684" y="38125"/>
                  </a:cubicBezTo>
                  <a:cubicBezTo>
                    <a:pt x="186501" y="51020"/>
                    <a:pt x="170242" y="67279"/>
                    <a:pt x="169120" y="93630"/>
                  </a:cubicBezTo>
                  <a:cubicBezTo>
                    <a:pt x="168560" y="101479"/>
                    <a:pt x="164074" y="107646"/>
                    <a:pt x="156225" y="106525"/>
                  </a:cubicBezTo>
                  <a:cubicBezTo>
                    <a:pt x="120904" y="102600"/>
                    <a:pt x="86704" y="95873"/>
                    <a:pt x="62595" y="66158"/>
                  </a:cubicBezTo>
                  <a:cubicBezTo>
                    <a:pt x="60353" y="65036"/>
                    <a:pt x="58671" y="63354"/>
                    <a:pt x="56989" y="61672"/>
                  </a:cubicBezTo>
                  <a:cubicBezTo>
                    <a:pt x="56428" y="52702"/>
                    <a:pt x="58110" y="44292"/>
                    <a:pt x="58671" y="35321"/>
                  </a:cubicBezTo>
                  <a:cubicBezTo>
                    <a:pt x="58671" y="36443"/>
                    <a:pt x="48018" y="47095"/>
                    <a:pt x="46897" y="49338"/>
                  </a:cubicBezTo>
                  <a:cubicBezTo>
                    <a:pt x="42972" y="55505"/>
                    <a:pt x="40169" y="62233"/>
                    <a:pt x="36805" y="69522"/>
                  </a:cubicBezTo>
                  <a:cubicBezTo>
                    <a:pt x="28956" y="88023"/>
                    <a:pt x="23910" y="102040"/>
                    <a:pt x="19425" y="117738"/>
                  </a:cubicBezTo>
                  <a:cubicBezTo>
                    <a:pt x="12136" y="142968"/>
                    <a:pt x="7090" y="168758"/>
                    <a:pt x="4848" y="194548"/>
                  </a:cubicBezTo>
                  <a:cubicBezTo>
                    <a:pt x="2605" y="219217"/>
                    <a:pt x="-3001" y="245007"/>
                    <a:pt x="2044" y="269676"/>
                  </a:cubicBezTo>
                  <a:cubicBezTo>
                    <a:pt x="2605" y="276965"/>
                    <a:pt x="4848" y="283132"/>
                    <a:pt x="11015" y="287617"/>
                  </a:cubicBezTo>
                  <a:cubicBezTo>
                    <a:pt x="24471" y="294345"/>
                    <a:pt x="37366" y="301073"/>
                    <a:pt x="51943" y="304437"/>
                  </a:cubicBezTo>
                  <a:cubicBezTo>
                    <a:pt x="96235" y="314529"/>
                    <a:pt x="120343" y="311726"/>
                    <a:pt x="164635" y="307240"/>
                  </a:cubicBezTo>
                  <a:cubicBezTo>
                    <a:pt x="184819" y="304998"/>
                    <a:pt x="210048" y="302194"/>
                    <a:pt x="229671" y="308922"/>
                  </a:cubicBezTo>
                  <a:cubicBezTo>
                    <a:pt x="247612" y="315090"/>
                    <a:pt x="275085" y="326863"/>
                    <a:pt x="293026" y="333591"/>
                  </a:cubicBezTo>
                  <a:cubicBezTo>
                    <a:pt x="332272" y="348168"/>
                    <a:pt x="390019" y="352654"/>
                    <a:pt x="432069" y="352654"/>
                  </a:cubicBezTo>
                  <a:cubicBezTo>
                    <a:pt x="483088" y="352093"/>
                    <a:pt x="525138" y="349289"/>
                    <a:pt x="575036" y="336955"/>
                  </a:cubicBezTo>
                  <a:cubicBezTo>
                    <a:pt x="598023" y="331349"/>
                    <a:pt x="628299" y="326303"/>
                    <a:pt x="648482" y="313408"/>
                  </a:cubicBezTo>
                  <a:cubicBezTo>
                    <a:pt x="665863" y="302755"/>
                    <a:pt x="669227" y="293224"/>
                    <a:pt x="669787" y="273040"/>
                  </a:cubicBezTo>
                  <a:cubicBezTo>
                    <a:pt x="669787" y="257342"/>
                    <a:pt x="668666" y="241083"/>
                    <a:pt x="663059" y="227066"/>
                  </a:cubicBezTo>
                  <a:close/>
                </a:path>
              </a:pathLst>
            </a:custGeom>
            <a:solidFill>
              <a:schemeClr val="accent3"/>
            </a:solidFill>
            <a:ln w="5606" cap="flat">
              <a:noFill/>
              <a:prstDash val="solid"/>
              <a:miter/>
            </a:ln>
          </p:spPr>
          <p:txBody>
            <a:bodyPr rtlCol="0" anchor="ctr"/>
            <a:lstStyle/>
            <a:p>
              <a:endParaRPr lang="en-US"/>
            </a:p>
          </p:txBody>
        </p:sp>
        <p:sp>
          <p:nvSpPr>
            <p:cNvPr id="4425" name="Freeform: Shape 4424">
              <a:extLst>
                <a:ext uri="{FF2B5EF4-FFF2-40B4-BE49-F238E27FC236}">
                  <a16:creationId xmlns:a16="http://schemas.microsoft.com/office/drawing/2014/main" id="{F105FE73-5F8C-49DA-B25D-EAB0FAC3BDDF}"/>
                </a:ext>
              </a:extLst>
            </p:cNvPr>
            <p:cNvSpPr/>
            <p:nvPr/>
          </p:nvSpPr>
          <p:spPr>
            <a:xfrm>
              <a:off x="2179672" y="6425202"/>
              <a:ext cx="655969" cy="72885"/>
            </a:xfrm>
            <a:custGeom>
              <a:avLst/>
              <a:gdLst>
                <a:gd name="connsiteX0" fmla="*/ 629618 w 655969"/>
                <a:gd name="connsiteY0" fmla="*/ 31397 h 72885"/>
                <a:gd name="connsiteX1" fmla="*/ 490575 w 655969"/>
                <a:gd name="connsiteY1" fmla="*/ 61111 h 72885"/>
                <a:gd name="connsiteX2" fmla="*/ 378444 w 655969"/>
                <a:gd name="connsiteY2" fmla="*/ 65597 h 72885"/>
                <a:gd name="connsiteX3" fmla="*/ 282011 w 655969"/>
                <a:gd name="connsiteY3" fmla="*/ 40928 h 72885"/>
                <a:gd name="connsiteX4" fmla="*/ 222581 w 655969"/>
                <a:gd name="connsiteY4" fmla="*/ 19062 h 72885"/>
                <a:gd name="connsiteX5" fmla="*/ 168758 w 655969"/>
                <a:gd name="connsiteY5" fmla="*/ 20744 h 72885"/>
                <a:gd name="connsiteX6" fmla="*/ 0 w 655969"/>
                <a:gd name="connsiteY6" fmla="*/ 0 h 72885"/>
                <a:gd name="connsiteX7" fmla="*/ 32518 w 655969"/>
                <a:gd name="connsiteY7" fmla="*/ 37003 h 72885"/>
                <a:gd name="connsiteX8" fmla="*/ 114935 w 655969"/>
                <a:gd name="connsiteY8" fmla="*/ 43170 h 72885"/>
                <a:gd name="connsiteX9" fmla="*/ 170440 w 655969"/>
                <a:gd name="connsiteY9" fmla="*/ 34200 h 72885"/>
                <a:gd name="connsiteX10" fmla="*/ 230430 w 655969"/>
                <a:gd name="connsiteY10" fmla="*/ 37003 h 72885"/>
                <a:gd name="connsiteX11" fmla="*/ 304998 w 655969"/>
                <a:gd name="connsiteY11" fmla="*/ 63354 h 72885"/>
                <a:gd name="connsiteX12" fmla="*/ 409280 w 655969"/>
                <a:gd name="connsiteY12" fmla="*/ 75689 h 72885"/>
                <a:gd name="connsiteX13" fmla="*/ 533746 w 655969"/>
                <a:gd name="connsiteY13" fmla="*/ 70643 h 72885"/>
                <a:gd name="connsiteX14" fmla="*/ 634664 w 655969"/>
                <a:gd name="connsiteY14" fmla="*/ 45413 h 72885"/>
                <a:gd name="connsiteX15" fmla="*/ 660454 w 655969"/>
                <a:gd name="connsiteY15" fmla="*/ 14016 h 72885"/>
                <a:gd name="connsiteX16" fmla="*/ 629618 w 655969"/>
                <a:gd name="connsiteY16" fmla="*/ 31397 h 72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55969" h="72885">
                  <a:moveTo>
                    <a:pt x="629618" y="31397"/>
                  </a:moveTo>
                  <a:cubicBezTo>
                    <a:pt x="572431" y="51580"/>
                    <a:pt x="551126" y="53262"/>
                    <a:pt x="490575" y="61111"/>
                  </a:cubicBezTo>
                  <a:cubicBezTo>
                    <a:pt x="457496" y="65597"/>
                    <a:pt x="417690" y="67279"/>
                    <a:pt x="378444" y="65597"/>
                  </a:cubicBezTo>
                  <a:cubicBezTo>
                    <a:pt x="361063" y="65036"/>
                    <a:pt x="322378" y="59430"/>
                    <a:pt x="282011" y="40928"/>
                  </a:cubicBezTo>
                  <a:cubicBezTo>
                    <a:pt x="267434" y="34200"/>
                    <a:pt x="250614" y="23547"/>
                    <a:pt x="222581" y="19062"/>
                  </a:cubicBezTo>
                  <a:cubicBezTo>
                    <a:pt x="205201" y="16259"/>
                    <a:pt x="186699" y="20184"/>
                    <a:pt x="168758" y="20744"/>
                  </a:cubicBezTo>
                  <a:cubicBezTo>
                    <a:pt x="56626" y="25790"/>
                    <a:pt x="28594" y="22426"/>
                    <a:pt x="0" y="0"/>
                  </a:cubicBezTo>
                  <a:cubicBezTo>
                    <a:pt x="1682" y="19623"/>
                    <a:pt x="16259" y="31397"/>
                    <a:pt x="32518" y="37003"/>
                  </a:cubicBezTo>
                  <a:cubicBezTo>
                    <a:pt x="54944" y="43731"/>
                    <a:pt x="77371" y="48777"/>
                    <a:pt x="114935" y="43170"/>
                  </a:cubicBezTo>
                  <a:cubicBezTo>
                    <a:pt x="124466" y="42049"/>
                    <a:pt x="158666" y="37003"/>
                    <a:pt x="170440" y="34200"/>
                  </a:cubicBezTo>
                  <a:cubicBezTo>
                    <a:pt x="190063" y="29154"/>
                    <a:pt x="210807" y="25790"/>
                    <a:pt x="230430" y="37003"/>
                  </a:cubicBezTo>
                  <a:cubicBezTo>
                    <a:pt x="251735" y="49338"/>
                    <a:pt x="284814" y="58869"/>
                    <a:pt x="304998" y="63354"/>
                  </a:cubicBezTo>
                  <a:cubicBezTo>
                    <a:pt x="326303" y="67839"/>
                    <a:pt x="373958" y="75689"/>
                    <a:pt x="409280" y="75689"/>
                  </a:cubicBezTo>
                  <a:cubicBezTo>
                    <a:pt x="436191" y="75689"/>
                    <a:pt x="509077" y="72885"/>
                    <a:pt x="533746" y="70643"/>
                  </a:cubicBezTo>
                  <a:cubicBezTo>
                    <a:pt x="576356" y="67279"/>
                    <a:pt x="601585" y="61672"/>
                    <a:pt x="634664" y="45413"/>
                  </a:cubicBezTo>
                  <a:cubicBezTo>
                    <a:pt x="646438" y="39807"/>
                    <a:pt x="658212" y="31957"/>
                    <a:pt x="660454" y="14016"/>
                  </a:cubicBezTo>
                  <a:cubicBezTo>
                    <a:pt x="649802" y="25790"/>
                    <a:pt x="632422" y="30275"/>
                    <a:pt x="629618" y="31397"/>
                  </a:cubicBezTo>
                  <a:close/>
                </a:path>
              </a:pathLst>
            </a:custGeom>
            <a:solidFill>
              <a:schemeClr val="accent3">
                <a:lumMod val="50000"/>
              </a:schemeClr>
            </a:solidFill>
            <a:ln w="5606" cap="flat">
              <a:noFill/>
              <a:prstDash val="solid"/>
              <a:miter/>
            </a:ln>
          </p:spPr>
          <p:txBody>
            <a:bodyPr rtlCol="0" anchor="ctr"/>
            <a:lstStyle/>
            <a:p>
              <a:endParaRPr lang="en-US"/>
            </a:p>
          </p:txBody>
        </p:sp>
        <p:sp>
          <p:nvSpPr>
            <p:cNvPr id="4426" name="Freeform: Shape 4425">
              <a:extLst>
                <a:ext uri="{FF2B5EF4-FFF2-40B4-BE49-F238E27FC236}">
                  <a16:creationId xmlns:a16="http://schemas.microsoft.com/office/drawing/2014/main" id="{ECB6882C-2C0A-4B86-951D-FA905C9AF375}"/>
                </a:ext>
              </a:extLst>
            </p:cNvPr>
            <p:cNvSpPr/>
            <p:nvPr/>
          </p:nvSpPr>
          <p:spPr>
            <a:xfrm>
              <a:off x="1650973" y="2559723"/>
              <a:ext cx="1306332" cy="1620300"/>
            </a:xfrm>
            <a:custGeom>
              <a:avLst/>
              <a:gdLst>
                <a:gd name="connsiteX0" fmla="*/ 146892 w 1306331"/>
                <a:gd name="connsiteY0" fmla="*/ 232419 h 1620299"/>
                <a:gd name="connsiteX1" fmla="*/ 40367 w 1306331"/>
                <a:gd name="connsiteY1" fmla="*/ 335580 h 1620299"/>
                <a:gd name="connsiteX2" fmla="*/ 60551 w 1306331"/>
                <a:gd name="connsiteY2" fmla="*/ 514430 h 1620299"/>
                <a:gd name="connsiteX3" fmla="*/ 169319 w 1306331"/>
                <a:gd name="connsiteY3" fmla="*/ 888388 h 1620299"/>
                <a:gd name="connsiteX4" fmla="*/ 118299 w 1306331"/>
                <a:gd name="connsiteY4" fmla="*/ 1213570 h 1620299"/>
                <a:gd name="connsiteX5" fmla="*/ 0 w 1306331"/>
                <a:gd name="connsiteY5" fmla="*/ 1409239 h 1620299"/>
                <a:gd name="connsiteX6" fmla="*/ 578038 w 1306331"/>
                <a:gd name="connsiteY6" fmla="*/ 1608272 h 1620299"/>
                <a:gd name="connsiteX7" fmla="*/ 725491 w 1306331"/>
                <a:gd name="connsiteY7" fmla="*/ 1608833 h 1620299"/>
                <a:gd name="connsiteX8" fmla="*/ 765858 w 1306331"/>
                <a:gd name="connsiteY8" fmla="*/ 1536508 h 1620299"/>
                <a:gd name="connsiteX9" fmla="*/ 738946 w 1306331"/>
                <a:gd name="connsiteY9" fmla="*/ 815503 h 1620299"/>
                <a:gd name="connsiteX10" fmla="*/ 738386 w 1306331"/>
                <a:gd name="connsiteY10" fmla="*/ 701129 h 1620299"/>
                <a:gd name="connsiteX11" fmla="*/ 1072538 w 1306331"/>
                <a:gd name="connsiteY11" fmla="*/ 646184 h 1620299"/>
                <a:gd name="connsiteX12" fmla="*/ 1085433 w 1306331"/>
                <a:gd name="connsiteY12" fmla="*/ 417997 h 1620299"/>
                <a:gd name="connsiteX13" fmla="*/ 867898 w 1306331"/>
                <a:gd name="connsiteY13" fmla="*/ 415754 h 1620299"/>
                <a:gd name="connsiteX14" fmla="*/ 1311378 w 1306331"/>
                <a:gd name="connsiteY14" fmla="*/ 231859 h 1620299"/>
                <a:gd name="connsiteX15" fmla="*/ 1255872 w 1306331"/>
                <a:gd name="connsiteY15" fmla="*/ 307 h 1620299"/>
                <a:gd name="connsiteX16" fmla="*/ 616723 w 1306331"/>
                <a:gd name="connsiteY16" fmla="*/ 170186 h 1620299"/>
                <a:gd name="connsiteX17" fmla="*/ 409841 w 1306331"/>
                <a:gd name="connsiteY17" fmla="*/ 214478 h 1620299"/>
                <a:gd name="connsiteX18" fmla="*/ 387414 w 1306331"/>
                <a:gd name="connsiteY18" fmla="*/ 351279 h 1620299"/>
                <a:gd name="connsiteX19" fmla="*/ 146892 w 1306331"/>
                <a:gd name="connsiteY19" fmla="*/ 232419 h 1620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306331" h="1620299">
                  <a:moveTo>
                    <a:pt x="146892" y="232419"/>
                  </a:moveTo>
                  <a:cubicBezTo>
                    <a:pt x="146892" y="232419"/>
                    <a:pt x="47095" y="279514"/>
                    <a:pt x="40367" y="335580"/>
                  </a:cubicBezTo>
                  <a:cubicBezTo>
                    <a:pt x="33639" y="391646"/>
                    <a:pt x="33639" y="436499"/>
                    <a:pt x="60551" y="514430"/>
                  </a:cubicBezTo>
                  <a:cubicBezTo>
                    <a:pt x="87463" y="592361"/>
                    <a:pt x="163712" y="787470"/>
                    <a:pt x="169319" y="888388"/>
                  </a:cubicBezTo>
                  <a:cubicBezTo>
                    <a:pt x="174925" y="989307"/>
                    <a:pt x="186699" y="1071723"/>
                    <a:pt x="118299" y="1213570"/>
                  </a:cubicBezTo>
                  <a:cubicBezTo>
                    <a:pt x="49898" y="1355416"/>
                    <a:pt x="0" y="1409239"/>
                    <a:pt x="0" y="1409239"/>
                  </a:cubicBezTo>
                  <a:cubicBezTo>
                    <a:pt x="0" y="1409239"/>
                    <a:pt x="542716" y="1589210"/>
                    <a:pt x="578038" y="1608272"/>
                  </a:cubicBezTo>
                  <a:cubicBezTo>
                    <a:pt x="613359" y="1627335"/>
                    <a:pt x="672228" y="1634623"/>
                    <a:pt x="725491" y="1608833"/>
                  </a:cubicBezTo>
                  <a:cubicBezTo>
                    <a:pt x="754645" y="1594817"/>
                    <a:pt x="765858" y="1552767"/>
                    <a:pt x="765858" y="1536508"/>
                  </a:cubicBezTo>
                  <a:cubicBezTo>
                    <a:pt x="765858" y="1464744"/>
                    <a:pt x="740068" y="899041"/>
                    <a:pt x="738946" y="815503"/>
                  </a:cubicBezTo>
                  <a:cubicBezTo>
                    <a:pt x="737825" y="731965"/>
                    <a:pt x="735583" y="721313"/>
                    <a:pt x="738386" y="701129"/>
                  </a:cubicBezTo>
                  <a:cubicBezTo>
                    <a:pt x="762494" y="694962"/>
                    <a:pt x="1072538" y="646184"/>
                    <a:pt x="1072538" y="646184"/>
                  </a:cubicBezTo>
                  <a:cubicBezTo>
                    <a:pt x="1072538" y="646184"/>
                    <a:pt x="1084872" y="445469"/>
                    <a:pt x="1085433" y="417997"/>
                  </a:cubicBezTo>
                  <a:cubicBezTo>
                    <a:pt x="1078144" y="417997"/>
                    <a:pt x="956481" y="417997"/>
                    <a:pt x="867898" y="415754"/>
                  </a:cubicBezTo>
                  <a:cubicBezTo>
                    <a:pt x="916675" y="373705"/>
                    <a:pt x="1311378" y="269423"/>
                    <a:pt x="1311378" y="231859"/>
                  </a:cubicBezTo>
                  <a:cubicBezTo>
                    <a:pt x="1307453" y="158412"/>
                    <a:pt x="1271010" y="-8103"/>
                    <a:pt x="1255872" y="307"/>
                  </a:cubicBezTo>
                  <a:cubicBezTo>
                    <a:pt x="853321" y="185324"/>
                    <a:pt x="688487" y="166262"/>
                    <a:pt x="616723" y="170186"/>
                  </a:cubicBezTo>
                  <a:cubicBezTo>
                    <a:pt x="497864" y="176914"/>
                    <a:pt x="459739" y="205508"/>
                    <a:pt x="409841" y="214478"/>
                  </a:cubicBezTo>
                  <a:cubicBezTo>
                    <a:pt x="409841" y="252042"/>
                    <a:pt x="387414" y="351279"/>
                    <a:pt x="387414" y="351279"/>
                  </a:cubicBezTo>
                  <a:lnTo>
                    <a:pt x="146892" y="232419"/>
                  </a:lnTo>
                  <a:close/>
                </a:path>
              </a:pathLst>
            </a:custGeom>
            <a:solidFill>
              <a:schemeClr val="accent1"/>
            </a:solidFill>
            <a:ln w="5606" cap="flat">
              <a:noFill/>
              <a:prstDash val="solid"/>
              <a:miter/>
            </a:ln>
          </p:spPr>
          <p:txBody>
            <a:bodyPr rtlCol="0" anchor="ctr"/>
            <a:lstStyle/>
            <a:p>
              <a:endParaRPr lang="en-US" dirty="0"/>
            </a:p>
          </p:txBody>
        </p:sp>
        <p:sp>
          <p:nvSpPr>
            <p:cNvPr id="4427" name="Freeform: Shape 4426">
              <a:extLst>
                <a:ext uri="{FF2B5EF4-FFF2-40B4-BE49-F238E27FC236}">
                  <a16:creationId xmlns:a16="http://schemas.microsoft.com/office/drawing/2014/main" id="{5B92CEA0-1DA3-4BBD-BA35-C51BD4A1A725}"/>
                </a:ext>
              </a:extLst>
            </p:cNvPr>
            <p:cNvSpPr/>
            <p:nvPr/>
          </p:nvSpPr>
          <p:spPr>
            <a:xfrm>
              <a:off x="1430832" y="6163375"/>
              <a:ext cx="667182" cy="347608"/>
            </a:xfrm>
            <a:custGeom>
              <a:avLst/>
              <a:gdLst>
                <a:gd name="connsiteX0" fmla="*/ 663059 w 667182"/>
                <a:gd name="connsiteY0" fmla="*/ 227066 h 347607"/>
                <a:gd name="connsiteX1" fmla="*/ 654089 w 667182"/>
                <a:gd name="connsiteY1" fmla="*/ 211928 h 347607"/>
                <a:gd name="connsiteX2" fmla="*/ 607554 w 667182"/>
                <a:gd name="connsiteY2" fmla="*/ 183335 h 347607"/>
                <a:gd name="connsiteX3" fmla="*/ 520092 w 667182"/>
                <a:gd name="connsiteY3" fmla="*/ 144650 h 347607"/>
                <a:gd name="connsiteX4" fmla="*/ 313770 w 667182"/>
                <a:gd name="connsiteY4" fmla="*/ 8970 h 347607"/>
                <a:gd name="connsiteX5" fmla="*/ 303117 w 667182"/>
                <a:gd name="connsiteY5" fmla="*/ 0 h 347607"/>
                <a:gd name="connsiteX6" fmla="*/ 206684 w 667182"/>
                <a:gd name="connsiteY6" fmla="*/ 38125 h 347607"/>
                <a:gd name="connsiteX7" fmla="*/ 169120 w 667182"/>
                <a:gd name="connsiteY7" fmla="*/ 93630 h 347607"/>
                <a:gd name="connsiteX8" fmla="*/ 156225 w 667182"/>
                <a:gd name="connsiteY8" fmla="*/ 106525 h 347607"/>
                <a:gd name="connsiteX9" fmla="*/ 62595 w 667182"/>
                <a:gd name="connsiteY9" fmla="*/ 66158 h 347607"/>
                <a:gd name="connsiteX10" fmla="*/ 56989 w 667182"/>
                <a:gd name="connsiteY10" fmla="*/ 61672 h 347607"/>
                <a:gd name="connsiteX11" fmla="*/ 58671 w 667182"/>
                <a:gd name="connsiteY11" fmla="*/ 35321 h 347607"/>
                <a:gd name="connsiteX12" fmla="*/ 46897 w 667182"/>
                <a:gd name="connsiteY12" fmla="*/ 49338 h 347607"/>
                <a:gd name="connsiteX13" fmla="*/ 36805 w 667182"/>
                <a:gd name="connsiteY13" fmla="*/ 69521 h 347607"/>
                <a:gd name="connsiteX14" fmla="*/ 19425 w 667182"/>
                <a:gd name="connsiteY14" fmla="*/ 117738 h 347607"/>
                <a:gd name="connsiteX15" fmla="*/ 4848 w 667182"/>
                <a:gd name="connsiteY15" fmla="*/ 194548 h 347607"/>
                <a:gd name="connsiteX16" fmla="*/ 2044 w 667182"/>
                <a:gd name="connsiteY16" fmla="*/ 269676 h 347607"/>
                <a:gd name="connsiteX17" fmla="*/ 11015 w 667182"/>
                <a:gd name="connsiteY17" fmla="*/ 287617 h 347607"/>
                <a:gd name="connsiteX18" fmla="*/ 51943 w 667182"/>
                <a:gd name="connsiteY18" fmla="*/ 304437 h 347607"/>
                <a:gd name="connsiteX19" fmla="*/ 164635 w 667182"/>
                <a:gd name="connsiteY19" fmla="*/ 307240 h 347607"/>
                <a:gd name="connsiteX20" fmla="*/ 235278 w 667182"/>
                <a:gd name="connsiteY20" fmla="*/ 308922 h 347607"/>
                <a:gd name="connsiteX21" fmla="*/ 298632 w 667182"/>
                <a:gd name="connsiteY21" fmla="*/ 333591 h 347607"/>
                <a:gd name="connsiteX22" fmla="*/ 432069 w 667182"/>
                <a:gd name="connsiteY22" fmla="*/ 352653 h 347607"/>
                <a:gd name="connsiteX23" fmla="*/ 575036 w 667182"/>
                <a:gd name="connsiteY23" fmla="*/ 336955 h 347607"/>
                <a:gd name="connsiteX24" fmla="*/ 648482 w 667182"/>
                <a:gd name="connsiteY24" fmla="*/ 313407 h 347607"/>
                <a:gd name="connsiteX25" fmla="*/ 669787 w 667182"/>
                <a:gd name="connsiteY25" fmla="*/ 273040 h 347607"/>
                <a:gd name="connsiteX26" fmla="*/ 663059 w 667182"/>
                <a:gd name="connsiteY26" fmla="*/ 227066 h 347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67182" h="347607">
                  <a:moveTo>
                    <a:pt x="663059" y="227066"/>
                  </a:moveTo>
                  <a:cubicBezTo>
                    <a:pt x="660817" y="221460"/>
                    <a:pt x="658014" y="216414"/>
                    <a:pt x="654089" y="211928"/>
                  </a:cubicBezTo>
                  <a:cubicBezTo>
                    <a:pt x="642315" y="197912"/>
                    <a:pt x="624374" y="190624"/>
                    <a:pt x="607554" y="183335"/>
                  </a:cubicBezTo>
                  <a:cubicBezTo>
                    <a:pt x="578400" y="170440"/>
                    <a:pt x="549246" y="157545"/>
                    <a:pt x="520092" y="144650"/>
                  </a:cubicBezTo>
                  <a:cubicBezTo>
                    <a:pt x="443842" y="111010"/>
                    <a:pt x="372078" y="68961"/>
                    <a:pt x="313770" y="8970"/>
                  </a:cubicBezTo>
                  <a:cubicBezTo>
                    <a:pt x="310406" y="6167"/>
                    <a:pt x="309285" y="0"/>
                    <a:pt x="303117" y="0"/>
                  </a:cubicBezTo>
                  <a:cubicBezTo>
                    <a:pt x="267235" y="3364"/>
                    <a:pt x="236399" y="19062"/>
                    <a:pt x="206684" y="38125"/>
                  </a:cubicBezTo>
                  <a:cubicBezTo>
                    <a:pt x="186501" y="51020"/>
                    <a:pt x="170242" y="67279"/>
                    <a:pt x="169120" y="93630"/>
                  </a:cubicBezTo>
                  <a:cubicBezTo>
                    <a:pt x="168560" y="101479"/>
                    <a:pt x="164074" y="107646"/>
                    <a:pt x="156225" y="106525"/>
                  </a:cubicBezTo>
                  <a:cubicBezTo>
                    <a:pt x="120904" y="102600"/>
                    <a:pt x="86704" y="95872"/>
                    <a:pt x="62595" y="66158"/>
                  </a:cubicBezTo>
                  <a:cubicBezTo>
                    <a:pt x="60353" y="65036"/>
                    <a:pt x="58671" y="63354"/>
                    <a:pt x="56989" y="61672"/>
                  </a:cubicBezTo>
                  <a:cubicBezTo>
                    <a:pt x="56428" y="52702"/>
                    <a:pt x="58110" y="44292"/>
                    <a:pt x="58671" y="35321"/>
                  </a:cubicBezTo>
                  <a:cubicBezTo>
                    <a:pt x="58671" y="36443"/>
                    <a:pt x="48018" y="47095"/>
                    <a:pt x="46897" y="49338"/>
                  </a:cubicBezTo>
                  <a:cubicBezTo>
                    <a:pt x="42972" y="55505"/>
                    <a:pt x="40169" y="62233"/>
                    <a:pt x="36805" y="69521"/>
                  </a:cubicBezTo>
                  <a:cubicBezTo>
                    <a:pt x="30077" y="85220"/>
                    <a:pt x="24471" y="100918"/>
                    <a:pt x="19425" y="117738"/>
                  </a:cubicBezTo>
                  <a:cubicBezTo>
                    <a:pt x="12136" y="142968"/>
                    <a:pt x="7090" y="168758"/>
                    <a:pt x="4848" y="194548"/>
                  </a:cubicBezTo>
                  <a:cubicBezTo>
                    <a:pt x="2605" y="219217"/>
                    <a:pt x="-3002" y="245007"/>
                    <a:pt x="2044" y="269676"/>
                  </a:cubicBezTo>
                  <a:cubicBezTo>
                    <a:pt x="2605" y="276965"/>
                    <a:pt x="4848" y="283132"/>
                    <a:pt x="11015" y="287617"/>
                  </a:cubicBezTo>
                  <a:cubicBezTo>
                    <a:pt x="24471" y="294345"/>
                    <a:pt x="37366" y="301073"/>
                    <a:pt x="51943" y="304437"/>
                  </a:cubicBezTo>
                  <a:cubicBezTo>
                    <a:pt x="96235" y="314529"/>
                    <a:pt x="120343" y="311725"/>
                    <a:pt x="164635" y="307240"/>
                  </a:cubicBezTo>
                  <a:cubicBezTo>
                    <a:pt x="184819" y="304997"/>
                    <a:pt x="215655" y="302194"/>
                    <a:pt x="235278" y="308922"/>
                  </a:cubicBezTo>
                  <a:cubicBezTo>
                    <a:pt x="253219" y="315090"/>
                    <a:pt x="280691" y="326863"/>
                    <a:pt x="298632" y="333591"/>
                  </a:cubicBezTo>
                  <a:cubicBezTo>
                    <a:pt x="337878" y="348168"/>
                    <a:pt x="390019" y="352653"/>
                    <a:pt x="432069" y="352653"/>
                  </a:cubicBezTo>
                  <a:cubicBezTo>
                    <a:pt x="483088" y="352093"/>
                    <a:pt x="525138" y="349289"/>
                    <a:pt x="575036" y="336955"/>
                  </a:cubicBezTo>
                  <a:cubicBezTo>
                    <a:pt x="598023" y="331348"/>
                    <a:pt x="628299" y="326303"/>
                    <a:pt x="648482" y="313407"/>
                  </a:cubicBezTo>
                  <a:cubicBezTo>
                    <a:pt x="665863" y="302755"/>
                    <a:pt x="669227" y="293224"/>
                    <a:pt x="669787" y="273040"/>
                  </a:cubicBezTo>
                  <a:cubicBezTo>
                    <a:pt x="670348" y="257902"/>
                    <a:pt x="669227" y="241083"/>
                    <a:pt x="663059" y="227066"/>
                  </a:cubicBezTo>
                  <a:close/>
                </a:path>
              </a:pathLst>
            </a:custGeom>
            <a:solidFill>
              <a:schemeClr val="accent3"/>
            </a:solidFill>
            <a:ln w="5606" cap="flat">
              <a:noFill/>
              <a:prstDash val="solid"/>
              <a:miter/>
            </a:ln>
          </p:spPr>
          <p:txBody>
            <a:bodyPr rtlCol="0" anchor="ctr"/>
            <a:lstStyle/>
            <a:p>
              <a:endParaRPr lang="en-US"/>
            </a:p>
          </p:txBody>
        </p:sp>
        <p:sp>
          <p:nvSpPr>
            <p:cNvPr id="4428" name="Freeform: Shape 4427">
              <a:extLst>
                <a:ext uri="{FF2B5EF4-FFF2-40B4-BE49-F238E27FC236}">
                  <a16:creationId xmlns:a16="http://schemas.microsoft.com/office/drawing/2014/main" id="{DE5319C5-FB30-4BDE-BCA4-112F18F5764B}"/>
                </a:ext>
              </a:extLst>
            </p:cNvPr>
            <p:cNvSpPr/>
            <p:nvPr/>
          </p:nvSpPr>
          <p:spPr>
            <a:xfrm>
              <a:off x="1424872" y="3964476"/>
              <a:ext cx="953118" cy="1939875"/>
            </a:xfrm>
            <a:custGeom>
              <a:avLst/>
              <a:gdLst>
                <a:gd name="connsiteX0" fmla="*/ 551842 w 953117"/>
                <a:gd name="connsiteY0" fmla="*/ 1211020 h 1939874"/>
                <a:gd name="connsiteX1" fmla="*/ 520445 w 953117"/>
                <a:gd name="connsiteY1" fmla="*/ 1102252 h 1939874"/>
                <a:gd name="connsiteX2" fmla="*/ 499701 w 953117"/>
                <a:gd name="connsiteY2" fmla="*/ 1032170 h 1939874"/>
                <a:gd name="connsiteX3" fmla="*/ 476714 w 953117"/>
                <a:gd name="connsiteY3" fmla="*/ 1036095 h 1939874"/>
                <a:gd name="connsiteX4" fmla="*/ 414481 w 953117"/>
                <a:gd name="connsiteY4" fmla="*/ 1188033 h 1939874"/>
                <a:gd name="connsiteX5" fmla="*/ 338792 w 953117"/>
                <a:gd name="connsiteY5" fmla="*/ 1333804 h 1939874"/>
                <a:gd name="connsiteX6" fmla="*/ 307396 w 953117"/>
                <a:gd name="connsiteY6" fmla="*/ 1462194 h 1939874"/>
                <a:gd name="connsiteX7" fmla="*/ 284969 w 953117"/>
                <a:gd name="connsiteY7" fmla="*/ 1784012 h 1939874"/>
                <a:gd name="connsiteX8" fmla="*/ 268150 w 953117"/>
                <a:gd name="connsiteY8" fmla="*/ 1935389 h 1939874"/>
                <a:gd name="connsiteX9" fmla="*/ 257497 w 953117"/>
                <a:gd name="connsiteY9" fmla="*/ 1940435 h 1939874"/>
                <a:gd name="connsiteX10" fmla="*/ 102195 w 953117"/>
                <a:gd name="connsiteY10" fmla="*/ 1923615 h 1939874"/>
                <a:gd name="connsiteX11" fmla="*/ 74162 w 953117"/>
                <a:gd name="connsiteY11" fmla="*/ 1894461 h 1939874"/>
                <a:gd name="connsiteX12" fmla="*/ 71920 w 953117"/>
                <a:gd name="connsiteY12" fmla="*/ 1709445 h 1939874"/>
                <a:gd name="connsiteX13" fmla="*/ 66874 w 953117"/>
                <a:gd name="connsiteY13" fmla="*/ 1510411 h 1939874"/>
                <a:gd name="connsiteX14" fmla="*/ 104438 w 953117"/>
                <a:gd name="connsiteY14" fmla="*/ 1356230 h 1939874"/>
                <a:gd name="connsiteX15" fmla="*/ 152094 w 953117"/>
                <a:gd name="connsiteY15" fmla="*/ 1156076 h 1939874"/>
                <a:gd name="connsiteX16" fmla="*/ 195825 w 953117"/>
                <a:gd name="connsiteY16" fmla="*/ 923403 h 1939874"/>
                <a:gd name="connsiteX17" fmla="*/ 193582 w 953117"/>
                <a:gd name="connsiteY17" fmla="*/ 869019 h 1939874"/>
                <a:gd name="connsiteX18" fmla="*/ 148169 w 953117"/>
                <a:gd name="connsiteY18" fmla="*/ 858367 h 1939874"/>
                <a:gd name="connsiteX19" fmla="*/ 5762 w 953117"/>
                <a:gd name="connsiteY19" fmla="*/ 804543 h 1939874"/>
                <a:gd name="connsiteX20" fmla="*/ 40523 w 953117"/>
                <a:gd name="connsiteY20" fmla="*/ 608313 h 1939874"/>
                <a:gd name="connsiteX21" fmla="*/ 80329 w 953117"/>
                <a:gd name="connsiteY21" fmla="*/ 400309 h 1939874"/>
                <a:gd name="connsiteX22" fmla="*/ 143684 w 953117"/>
                <a:gd name="connsiteY22" fmla="*/ 191184 h 1939874"/>
                <a:gd name="connsiteX23" fmla="*/ 192461 w 953117"/>
                <a:gd name="connsiteY23" fmla="*/ 90827 h 1939874"/>
                <a:gd name="connsiteX24" fmla="*/ 244602 w 953117"/>
                <a:gd name="connsiteY24" fmla="*/ 0 h 1939874"/>
                <a:gd name="connsiteX25" fmla="*/ 324776 w 953117"/>
                <a:gd name="connsiteY25" fmla="*/ 29715 h 1939874"/>
                <a:gd name="connsiteX26" fmla="*/ 426255 w 953117"/>
                <a:gd name="connsiteY26" fmla="*/ 60551 h 1939874"/>
                <a:gd name="connsiteX27" fmla="*/ 526052 w 953117"/>
                <a:gd name="connsiteY27" fmla="*/ 88023 h 1939874"/>
                <a:gd name="connsiteX28" fmla="*/ 674066 w 953117"/>
                <a:gd name="connsiteY28" fmla="*/ 134558 h 1939874"/>
                <a:gd name="connsiteX29" fmla="*/ 797971 w 953117"/>
                <a:gd name="connsiteY29" fmla="*/ 195669 h 1939874"/>
                <a:gd name="connsiteX30" fmla="*/ 813109 w 953117"/>
                <a:gd name="connsiteY30" fmla="*/ 274722 h 1939874"/>
                <a:gd name="connsiteX31" fmla="*/ 832171 w 953117"/>
                <a:gd name="connsiteY31" fmla="*/ 352653 h 1939874"/>
                <a:gd name="connsiteX32" fmla="*/ 869735 w 953117"/>
                <a:gd name="connsiteY32" fmla="*/ 520290 h 1939874"/>
                <a:gd name="connsiteX33" fmla="*/ 933089 w 953117"/>
                <a:gd name="connsiteY33" fmla="*/ 857806 h 1939874"/>
                <a:gd name="connsiteX34" fmla="*/ 954394 w 953117"/>
                <a:gd name="connsiteY34" fmla="*/ 986757 h 1939874"/>
                <a:gd name="connsiteX35" fmla="*/ 928604 w 953117"/>
                <a:gd name="connsiteY35" fmla="*/ 1032170 h 1939874"/>
                <a:gd name="connsiteX36" fmla="*/ 797971 w 953117"/>
                <a:gd name="connsiteY36" fmla="*/ 1023200 h 1939874"/>
                <a:gd name="connsiteX37" fmla="*/ 803017 w 953117"/>
                <a:gd name="connsiteY37" fmla="*/ 1232325 h 1939874"/>
                <a:gd name="connsiteX38" fmla="*/ 862446 w 953117"/>
                <a:gd name="connsiteY38" fmla="*/ 1624785 h 1939874"/>
                <a:gd name="connsiteX39" fmla="*/ 908420 w 953117"/>
                <a:gd name="connsiteY39" fmla="*/ 1844002 h 1939874"/>
                <a:gd name="connsiteX40" fmla="*/ 915709 w 953117"/>
                <a:gd name="connsiteY40" fmla="*/ 1891097 h 1939874"/>
                <a:gd name="connsiteX41" fmla="*/ 879827 w 953117"/>
                <a:gd name="connsiteY41" fmla="*/ 1904553 h 1939874"/>
                <a:gd name="connsiteX42" fmla="*/ 771620 w 953117"/>
                <a:gd name="connsiteY42" fmla="*/ 1924737 h 1939874"/>
                <a:gd name="connsiteX43" fmla="*/ 732374 w 953117"/>
                <a:gd name="connsiteY43" fmla="*/ 1911842 h 1939874"/>
                <a:gd name="connsiteX44" fmla="*/ 626970 w 953117"/>
                <a:gd name="connsiteY44" fmla="*/ 1615254 h 1939874"/>
                <a:gd name="connsiteX45" fmla="*/ 592770 w 953117"/>
                <a:gd name="connsiteY45" fmla="*/ 1399401 h 1939874"/>
                <a:gd name="connsiteX46" fmla="*/ 551842 w 953117"/>
                <a:gd name="connsiteY46" fmla="*/ 1211020 h 1939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953117" h="1939874">
                  <a:moveTo>
                    <a:pt x="551842" y="1211020"/>
                  </a:moveTo>
                  <a:cubicBezTo>
                    <a:pt x="541190" y="1174577"/>
                    <a:pt x="529977" y="1138695"/>
                    <a:pt x="520445" y="1102252"/>
                  </a:cubicBezTo>
                  <a:cubicBezTo>
                    <a:pt x="515960" y="1084872"/>
                    <a:pt x="505308" y="1048990"/>
                    <a:pt x="499701" y="1032170"/>
                  </a:cubicBezTo>
                  <a:cubicBezTo>
                    <a:pt x="495216" y="1018154"/>
                    <a:pt x="487927" y="1008062"/>
                    <a:pt x="476714" y="1036095"/>
                  </a:cubicBezTo>
                  <a:cubicBezTo>
                    <a:pt x="457091" y="1087115"/>
                    <a:pt x="435786" y="1137574"/>
                    <a:pt x="414481" y="1188033"/>
                  </a:cubicBezTo>
                  <a:cubicBezTo>
                    <a:pt x="394858" y="1234568"/>
                    <a:pt x="342717" y="1331561"/>
                    <a:pt x="338792" y="1333804"/>
                  </a:cubicBezTo>
                  <a:cubicBezTo>
                    <a:pt x="322533" y="1361837"/>
                    <a:pt x="311320" y="1419024"/>
                    <a:pt x="307396" y="1462194"/>
                  </a:cubicBezTo>
                  <a:cubicBezTo>
                    <a:pt x="297864" y="1569280"/>
                    <a:pt x="289455" y="1676366"/>
                    <a:pt x="284969" y="1784012"/>
                  </a:cubicBezTo>
                  <a:cubicBezTo>
                    <a:pt x="283848" y="1805877"/>
                    <a:pt x="292258" y="1934829"/>
                    <a:pt x="268150" y="1935389"/>
                  </a:cubicBezTo>
                  <a:cubicBezTo>
                    <a:pt x="265346" y="1937632"/>
                    <a:pt x="261982" y="1939875"/>
                    <a:pt x="257497" y="1940435"/>
                  </a:cubicBezTo>
                  <a:cubicBezTo>
                    <a:pt x="205356" y="1937071"/>
                    <a:pt x="153775" y="1928101"/>
                    <a:pt x="102195" y="1923615"/>
                  </a:cubicBezTo>
                  <a:cubicBezTo>
                    <a:pt x="79769" y="1921373"/>
                    <a:pt x="74723" y="1916327"/>
                    <a:pt x="74162" y="1894461"/>
                  </a:cubicBezTo>
                  <a:cubicBezTo>
                    <a:pt x="71359" y="1802514"/>
                    <a:pt x="70798" y="1801392"/>
                    <a:pt x="71920" y="1709445"/>
                  </a:cubicBezTo>
                  <a:cubicBezTo>
                    <a:pt x="72480" y="1658425"/>
                    <a:pt x="64070" y="1561431"/>
                    <a:pt x="66874" y="1510411"/>
                  </a:cubicBezTo>
                  <a:cubicBezTo>
                    <a:pt x="69116" y="1467240"/>
                    <a:pt x="83693" y="1394916"/>
                    <a:pt x="104438" y="1356230"/>
                  </a:cubicBezTo>
                  <a:cubicBezTo>
                    <a:pt x="134713" y="1300725"/>
                    <a:pt x="140880" y="1217187"/>
                    <a:pt x="152094" y="1156076"/>
                  </a:cubicBezTo>
                  <a:cubicBezTo>
                    <a:pt x="167792" y="1078705"/>
                    <a:pt x="180126" y="1000773"/>
                    <a:pt x="195825" y="923403"/>
                  </a:cubicBezTo>
                  <a:cubicBezTo>
                    <a:pt x="199749" y="904901"/>
                    <a:pt x="216008" y="881353"/>
                    <a:pt x="193582" y="869019"/>
                  </a:cubicBezTo>
                  <a:cubicBezTo>
                    <a:pt x="181248" y="862291"/>
                    <a:pt x="161625" y="861170"/>
                    <a:pt x="148169" y="858367"/>
                  </a:cubicBezTo>
                  <a:cubicBezTo>
                    <a:pt x="105559" y="848275"/>
                    <a:pt x="32673" y="834819"/>
                    <a:pt x="5762" y="804543"/>
                  </a:cubicBezTo>
                  <a:cubicBezTo>
                    <a:pt x="-15543" y="781556"/>
                    <a:pt x="28188" y="671107"/>
                    <a:pt x="40523" y="608313"/>
                  </a:cubicBezTo>
                  <a:cubicBezTo>
                    <a:pt x="54539" y="539352"/>
                    <a:pt x="73601" y="470952"/>
                    <a:pt x="80329" y="400309"/>
                  </a:cubicBezTo>
                  <a:cubicBezTo>
                    <a:pt x="87618" y="326863"/>
                    <a:pt x="113408" y="257342"/>
                    <a:pt x="143684" y="191184"/>
                  </a:cubicBezTo>
                  <a:cubicBezTo>
                    <a:pt x="159382" y="157545"/>
                    <a:pt x="176202" y="124466"/>
                    <a:pt x="192461" y="90827"/>
                  </a:cubicBezTo>
                  <a:cubicBezTo>
                    <a:pt x="203113" y="69521"/>
                    <a:pt x="222176" y="22987"/>
                    <a:pt x="244602" y="0"/>
                  </a:cubicBezTo>
                  <a:cubicBezTo>
                    <a:pt x="272074" y="8410"/>
                    <a:pt x="306835" y="22987"/>
                    <a:pt x="324776" y="29715"/>
                  </a:cubicBezTo>
                  <a:cubicBezTo>
                    <a:pt x="353930" y="44292"/>
                    <a:pt x="395979" y="48777"/>
                    <a:pt x="426255" y="60551"/>
                  </a:cubicBezTo>
                  <a:cubicBezTo>
                    <a:pt x="459894" y="73446"/>
                    <a:pt x="491852" y="76249"/>
                    <a:pt x="526052" y="88023"/>
                  </a:cubicBezTo>
                  <a:cubicBezTo>
                    <a:pt x="574829" y="104843"/>
                    <a:pt x="624728" y="118859"/>
                    <a:pt x="674066" y="134558"/>
                  </a:cubicBezTo>
                  <a:cubicBezTo>
                    <a:pt x="689764" y="139604"/>
                    <a:pt x="781151" y="179971"/>
                    <a:pt x="797971" y="195669"/>
                  </a:cubicBezTo>
                  <a:cubicBezTo>
                    <a:pt x="797971" y="222020"/>
                    <a:pt x="806941" y="249493"/>
                    <a:pt x="813109" y="274722"/>
                  </a:cubicBezTo>
                  <a:cubicBezTo>
                    <a:pt x="819836" y="300512"/>
                    <a:pt x="825443" y="326863"/>
                    <a:pt x="832171" y="352653"/>
                  </a:cubicBezTo>
                  <a:cubicBezTo>
                    <a:pt x="845627" y="408159"/>
                    <a:pt x="857961" y="464224"/>
                    <a:pt x="869735" y="520290"/>
                  </a:cubicBezTo>
                  <a:cubicBezTo>
                    <a:pt x="893283" y="632421"/>
                    <a:pt x="914588" y="744553"/>
                    <a:pt x="933089" y="857806"/>
                  </a:cubicBezTo>
                  <a:cubicBezTo>
                    <a:pt x="939817" y="900416"/>
                    <a:pt x="960001" y="943026"/>
                    <a:pt x="954394" y="986757"/>
                  </a:cubicBezTo>
                  <a:cubicBezTo>
                    <a:pt x="952152" y="1005820"/>
                    <a:pt x="945984" y="1020957"/>
                    <a:pt x="928604" y="1032170"/>
                  </a:cubicBezTo>
                  <a:cubicBezTo>
                    <a:pt x="895525" y="1053475"/>
                    <a:pt x="800213" y="1022639"/>
                    <a:pt x="797971" y="1023200"/>
                  </a:cubicBezTo>
                  <a:cubicBezTo>
                    <a:pt x="797410" y="1036656"/>
                    <a:pt x="806381" y="1173456"/>
                    <a:pt x="803017" y="1232325"/>
                  </a:cubicBezTo>
                  <a:cubicBezTo>
                    <a:pt x="795728" y="1363519"/>
                    <a:pt x="835535" y="1501440"/>
                    <a:pt x="862446" y="1624785"/>
                  </a:cubicBezTo>
                  <a:cubicBezTo>
                    <a:pt x="878145" y="1697671"/>
                    <a:pt x="888797" y="1772238"/>
                    <a:pt x="908420" y="1844002"/>
                  </a:cubicBezTo>
                  <a:cubicBezTo>
                    <a:pt x="913466" y="1863064"/>
                    <a:pt x="920755" y="1879884"/>
                    <a:pt x="915709" y="1891097"/>
                  </a:cubicBezTo>
                  <a:cubicBezTo>
                    <a:pt x="910102" y="1903992"/>
                    <a:pt x="891601" y="1902871"/>
                    <a:pt x="879827" y="1904553"/>
                  </a:cubicBezTo>
                  <a:cubicBezTo>
                    <a:pt x="843384" y="1910160"/>
                    <a:pt x="807502" y="1916327"/>
                    <a:pt x="771620" y="1924737"/>
                  </a:cubicBezTo>
                  <a:cubicBezTo>
                    <a:pt x="760407" y="1927540"/>
                    <a:pt x="741344" y="1936511"/>
                    <a:pt x="732374" y="1911842"/>
                  </a:cubicBezTo>
                  <a:cubicBezTo>
                    <a:pt x="695371" y="1813727"/>
                    <a:pt x="660049" y="1715051"/>
                    <a:pt x="626970" y="1615254"/>
                  </a:cubicBezTo>
                  <a:cubicBezTo>
                    <a:pt x="605105" y="1548536"/>
                    <a:pt x="577632" y="1470604"/>
                    <a:pt x="592770" y="1399401"/>
                  </a:cubicBezTo>
                  <a:cubicBezTo>
                    <a:pt x="605665" y="1333804"/>
                    <a:pt x="569223" y="1270450"/>
                    <a:pt x="551842" y="1211020"/>
                  </a:cubicBezTo>
                  <a:close/>
                </a:path>
              </a:pathLst>
            </a:custGeom>
            <a:solidFill>
              <a:schemeClr val="accent2">
                <a:lumMod val="50000"/>
              </a:schemeClr>
            </a:solidFill>
            <a:ln w="5606" cap="flat">
              <a:noFill/>
              <a:prstDash val="solid"/>
              <a:miter/>
            </a:ln>
          </p:spPr>
          <p:txBody>
            <a:bodyPr rtlCol="0" anchor="ctr"/>
            <a:lstStyle/>
            <a:p>
              <a:endParaRPr lang="en-US"/>
            </a:p>
          </p:txBody>
        </p:sp>
        <p:sp>
          <p:nvSpPr>
            <p:cNvPr id="4429" name="Freeform: Shape 4428">
              <a:extLst>
                <a:ext uri="{FF2B5EF4-FFF2-40B4-BE49-F238E27FC236}">
                  <a16:creationId xmlns:a16="http://schemas.microsoft.com/office/drawing/2014/main" id="{03499960-2DF5-45E9-8E54-8FE9D760E623}"/>
                </a:ext>
              </a:extLst>
            </p:cNvPr>
            <p:cNvSpPr/>
            <p:nvPr/>
          </p:nvSpPr>
          <p:spPr>
            <a:xfrm>
              <a:off x="1625594" y="2225954"/>
              <a:ext cx="470952" cy="678395"/>
            </a:xfrm>
            <a:custGeom>
              <a:avLst/>
              <a:gdLst>
                <a:gd name="connsiteX0" fmla="*/ 425128 w 470952"/>
                <a:gd name="connsiteY0" fmla="*/ 489939 h 678395"/>
                <a:gd name="connsiteX1" fmla="*/ 424567 w 470952"/>
                <a:gd name="connsiteY1" fmla="*/ 488257 h 678395"/>
                <a:gd name="connsiteX2" fmla="*/ 425128 w 470952"/>
                <a:gd name="connsiteY2" fmla="*/ 487696 h 678395"/>
                <a:gd name="connsiteX3" fmla="*/ 428492 w 470952"/>
                <a:gd name="connsiteY3" fmla="*/ 476483 h 678395"/>
                <a:gd name="connsiteX4" fmla="*/ 470541 w 470952"/>
                <a:gd name="connsiteY4" fmla="*/ 258948 h 678395"/>
                <a:gd name="connsiteX5" fmla="*/ 447554 w 470952"/>
                <a:gd name="connsiteY5" fmla="*/ 99721 h 678395"/>
                <a:gd name="connsiteX6" fmla="*/ 430734 w 470952"/>
                <a:gd name="connsiteY6" fmla="*/ 36927 h 678395"/>
                <a:gd name="connsiteX7" fmla="*/ 380836 w 470952"/>
                <a:gd name="connsiteY7" fmla="*/ 485 h 678395"/>
                <a:gd name="connsiteX8" fmla="*/ 342711 w 470952"/>
                <a:gd name="connsiteY8" fmla="*/ 4409 h 678395"/>
                <a:gd name="connsiteX9" fmla="*/ 240111 w 470952"/>
                <a:gd name="connsiteY9" fmla="*/ 4409 h 678395"/>
                <a:gd name="connsiteX10" fmla="*/ 166665 w 470952"/>
                <a:gd name="connsiteY10" fmla="*/ 6652 h 678395"/>
                <a:gd name="connsiteX11" fmla="*/ 52851 w 470952"/>
                <a:gd name="connsiteY11" fmla="*/ 92433 h 678395"/>
                <a:gd name="connsiteX12" fmla="*/ 45002 w 470952"/>
                <a:gd name="connsiteY12" fmla="*/ 152423 h 678395"/>
                <a:gd name="connsiteX13" fmla="*/ 51730 w 470952"/>
                <a:gd name="connsiteY13" fmla="*/ 261190 h 678395"/>
                <a:gd name="connsiteX14" fmla="*/ 30986 w 470952"/>
                <a:gd name="connsiteY14" fmla="*/ 281374 h 678395"/>
                <a:gd name="connsiteX15" fmla="*/ 2953 w 470952"/>
                <a:gd name="connsiteY15" fmla="*/ 313332 h 678395"/>
                <a:gd name="connsiteX16" fmla="*/ 56215 w 470952"/>
                <a:gd name="connsiteY16" fmla="*/ 430509 h 678395"/>
                <a:gd name="connsiteX17" fmla="*/ 76959 w 470952"/>
                <a:gd name="connsiteY17" fmla="*/ 442843 h 678395"/>
                <a:gd name="connsiteX18" fmla="*/ 122373 w 470952"/>
                <a:gd name="connsiteY18" fmla="*/ 469194 h 678395"/>
                <a:gd name="connsiteX19" fmla="*/ 167786 w 470952"/>
                <a:gd name="connsiteY19" fmla="*/ 508440 h 678395"/>
                <a:gd name="connsiteX20" fmla="*/ 180120 w 470952"/>
                <a:gd name="connsiteY20" fmla="*/ 514047 h 678395"/>
                <a:gd name="connsiteX21" fmla="*/ 249081 w 470952"/>
                <a:gd name="connsiteY21" fmla="*/ 551611 h 678395"/>
                <a:gd name="connsiteX22" fmla="*/ 344393 w 470952"/>
                <a:gd name="connsiteY22" fmla="*/ 617769 h 678395"/>
                <a:gd name="connsiteX23" fmla="*/ 378033 w 470952"/>
                <a:gd name="connsiteY23" fmla="*/ 683926 h 678395"/>
                <a:gd name="connsiteX24" fmla="*/ 431295 w 470952"/>
                <a:gd name="connsiteY24" fmla="*/ 673274 h 678395"/>
                <a:gd name="connsiteX25" fmla="*/ 430174 w 470952"/>
                <a:gd name="connsiteY25" fmla="*/ 635710 h 678395"/>
                <a:gd name="connsiteX26" fmla="*/ 434659 w 470952"/>
                <a:gd name="connsiteY26" fmla="*/ 558900 h 678395"/>
                <a:gd name="connsiteX27" fmla="*/ 429613 w 470952"/>
                <a:gd name="connsiteY27" fmla="*/ 507319 h 678395"/>
                <a:gd name="connsiteX28" fmla="*/ 425128 w 470952"/>
                <a:gd name="connsiteY28" fmla="*/ 489939 h 678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70952" h="678395">
                  <a:moveTo>
                    <a:pt x="425128" y="489939"/>
                  </a:moveTo>
                  <a:cubicBezTo>
                    <a:pt x="425128" y="489378"/>
                    <a:pt x="424567" y="488817"/>
                    <a:pt x="424567" y="488257"/>
                  </a:cubicBezTo>
                  <a:cubicBezTo>
                    <a:pt x="424567" y="487696"/>
                    <a:pt x="424567" y="487696"/>
                    <a:pt x="425128" y="487696"/>
                  </a:cubicBezTo>
                  <a:cubicBezTo>
                    <a:pt x="425128" y="483771"/>
                    <a:pt x="426249" y="479847"/>
                    <a:pt x="428492" y="476483"/>
                  </a:cubicBezTo>
                  <a:cubicBezTo>
                    <a:pt x="467738" y="408643"/>
                    <a:pt x="476708" y="335758"/>
                    <a:pt x="470541" y="258948"/>
                  </a:cubicBezTo>
                  <a:cubicBezTo>
                    <a:pt x="466056" y="199518"/>
                    <a:pt x="458767" y="158029"/>
                    <a:pt x="447554" y="99721"/>
                  </a:cubicBezTo>
                  <a:cubicBezTo>
                    <a:pt x="443629" y="78416"/>
                    <a:pt x="438583" y="57111"/>
                    <a:pt x="430734" y="36927"/>
                  </a:cubicBezTo>
                  <a:cubicBezTo>
                    <a:pt x="428492" y="31321"/>
                    <a:pt x="402701" y="-4561"/>
                    <a:pt x="380836" y="485"/>
                  </a:cubicBezTo>
                  <a:cubicBezTo>
                    <a:pt x="368501" y="3288"/>
                    <a:pt x="355606" y="3288"/>
                    <a:pt x="342711" y="4409"/>
                  </a:cubicBezTo>
                  <a:cubicBezTo>
                    <a:pt x="308511" y="3288"/>
                    <a:pt x="274311" y="3849"/>
                    <a:pt x="240111" y="4409"/>
                  </a:cubicBezTo>
                  <a:cubicBezTo>
                    <a:pt x="215442" y="4970"/>
                    <a:pt x="191334" y="4409"/>
                    <a:pt x="166665" y="6652"/>
                  </a:cubicBezTo>
                  <a:cubicBezTo>
                    <a:pt x="110599" y="11137"/>
                    <a:pt x="71353" y="27957"/>
                    <a:pt x="52851" y="92433"/>
                  </a:cubicBezTo>
                  <a:cubicBezTo>
                    <a:pt x="47245" y="111495"/>
                    <a:pt x="45563" y="132239"/>
                    <a:pt x="45002" y="152423"/>
                  </a:cubicBezTo>
                  <a:cubicBezTo>
                    <a:pt x="43881" y="194472"/>
                    <a:pt x="49487" y="219141"/>
                    <a:pt x="51730" y="261190"/>
                  </a:cubicBezTo>
                  <a:cubicBezTo>
                    <a:pt x="52851" y="283617"/>
                    <a:pt x="52291" y="283617"/>
                    <a:pt x="30986" y="281374"/>
                  </a:cubicBezTo>
                  <a:cubicBezTo>
                    <a:pt x="2392" y="278571"/>
                    <a:pt x="-4896" y="285859"/>
                    <a:pt x="2953" y="313332"/>
                  </a:cubicBezTo>
                  <a:cubicBezTo>
                    <a:pt x="14727" y="354820"/>
                    <a:pt x="34350" y="392945"/>
                    <a:pt x="56215" y="430509"/>
                  </a:cubicBezTo>
                  <a:cubicBezTo>
                    <a:pt x="60700" y="438358"/>
                    <a:pt x="68550" y="445086"/>
                    <a:pt x="76959" y="442843"/>
                  </a:cubicBezTo>
                  <a:cubicBezTo>
                    <a:pt x="101068" y="437798"/>
                    <a:pt x="111160" y="450693"/>
                    <a:pt x="122373" y="469194"/>
                  </a:cubicBezTo>
                  <a:cubicBezTo>
                    <a:pt x="133025" y="486014"/>
                    <a:pt x="152088" y="496106"/>
                    <a:pt x="167786" y="508440"/>
                  </a:cubicBezTo>
                  <a:cubicBezTo>
                    <a:pt x="171150" y="511804"/>
                    <a:pt x="175635" y="512926"/>
                    <a:pt x="180120" y="514047"/>
                  </a:cubicBezTo>
                  <a:cubicBezTo>
                    <a:pt x="180120" y="514047"/>
                    <a:pt x="228898" y="543762"/>
                    <a:pt x="249081" y="551611"/>
                  </a:cubicBezTo>
                  <a:cubicBezTo>
                    <a:pt x="286645" y="566188"/>
                    <a:pt x="321406" y="584690"/>
                    <a:pt x="344393" y="617769"/>
                  </a:cubicBezTo>
                  <a:cubicBezTo>
                    <a:pt x="347757" y="622814"/>
                    <a:pt x="370744" y="682805"/>
                    <a:pt x="378033" y="683926"/>
                  </a:cubicBezTo>
                  <a:cubicBezTo>
                    <a:pt x="408869" y="680562"/>
                    <a:pt x="411111" y="681684"/>
                    <a:pt x="431295" y="673274"/>
                  </a:cubicBezTo>
                  <a:cubicBezTo>
                    <a:pt x="435780" y="669349"/>
                    <a:pt x="430734" y="652529"/>
                    <a:pt x="430174" y="635710"/>
                  </a:cubicBezTo>
                  <a:cubicBezTo>
                    <a:pt x="430734" y="588054"/>
                    <a:pt x="432977" y="589175"/>
                    <a:pt x="434659" y="558900"/>
                  </a:cubicBezTo>
                  <a:cubicBezTo>
                    <a:pt x="435780" y="542640"/>
                    <a:pt x="432977" y="523578"/>
                    <a:pt x="429613" y="507319"/>
                  </a:cubicBezTo>
                  <a:cubicBezTo>
                    <a:pt x="426810" y="501152"/>
                    <a:pt x="425128" y="495545"/>
                    <a:pt x="425128" y="489939"/>
                  </a:cubicBezTo>
                  <a:close/>
                </a:path>
              </a:pathLst>
            </a:custGeom>
            <a:solidFill>
              <a:srgbClr val="FDBE7B"/>
            </a:solidFill>
            <a:ln w="5606" cap="flat">
              <a:noFill/>
              <a:prstDash val="solid"/>
              <a:miter/>
            </a:ln>
          </p:spPr>
          <p:txBody>
            <a:bodyPr rtlCol="0" anchor="ctr"/>
            <a:lstStyle/>
            <a:p>
              <a:endParaRPr lang="en-US"/>
            </a:p>
          </p:txBody>
        </p:sp>
        <p:sp>
          <p:nvSpPr>
            <p:cNvPr id="4430" name="Freeform: Shape 4429">
              <a:extLst>
                <a:ext uri="{FF2B5EF4-FFF2-40B4-BE49-F238E27FC236}">
                  <a16:creationId xmlns:a16="http://schemas.microsoft.com/office/drawing/2014/main" id="{BBFD7FE2-38ED-49BE-82DF-812DE28DFAFD}"/>
                </a:ext>
              </a:extLst>
            </p:cNvPr>
            <p:cNvSpPr/>
            <p:nvPr/>
          </p:nvSpPr>
          <p:spPr>
            <a:xfrm>
              <a:off x="1687415" y="3982893"/>
              <a:ext cx="11213" cy="5607"/>
            </a:xfrm>
            <a:custGeom>
              <a:avLst/>
              <a:gdLst>
                <a:gd name="connsiteX0" fmla="*/ 0 w 11213"/>
                <a:gd name="connsiteY0" fmla="*/ 85 h 5606"/>
                <a:gd name="connsiteX1" fmla="*/ 16259 w 11213"/>
                <a:gd name="connsiteY1" fmla="*/ 6252 h 5606"/>
                <a:gd name="connsiteX2" fmla="*/ 0 w 11213"/>
                <a:gd name="connsiteY2" fmla="*/ 85 h 5606"/>
              </a:gdLst>
              <a:ahLst/>
              <a:cxnLst>
                <a:cxn ang="0">
                  <a:pos x="connsiteX0" y="connsiteY0"/>
                </a:cxn>
                <a:cxn ang="0">
                  <a:pos x="connsiteX1" y="connsiteY1"/>
                </a:cxn>
                <a:cxn ang="0">
                  <a:pos x="connsiteX2" y="connsiteY2"/>
                </a:cxn>
              </a:cxnLst>
              <a:rect l="l" t="t" r="r" b="b"/>
              <a:pathLst>
                <a:path w="11213" h="5606">
                  <a:moveTo>
                    <a:pt x="0" y="85"/>
                  </a:moveTo>
                  <a:cubicBezTo>
                    <a:pt x="6728" y="-476"/>
                    <a:pt x="11774" y="1767"/>
                    <a:pt x="16259" y="6252"/>
                  </a:cubicBezTo>
                  <a:cubicBezTo>
                    <a:pt x="10092" y="6813"/>
                    <a:pt x="2803" y="9055"/>
                    <a:pt x="0" y="85"/>
                  </a:cubicBezTo>
                  <a:close/>
                </a:path>
              </a:pathLst>
            </a:custGeom>
            <a:solidFill>
              <a:srgbClr val="290705"/>
            </a:solidFill>
            <a:ln w="5606" cap="flat">
              <a:noFill/>
              <a:prstDash val="solid"/>
              <a:miter/>
            </a:ln>
          </p:spPr>
          <p:txBody>
            <a:bodyPr rtlCol="0" anchor="ctr"/>
            <a:lstStyle/>
            <a:p>
              <a:endParaRPr lang="en-US"/>
            </a:p>
          </p:txBody>
        </p:sp>
        <p:sp>
          <p:nvSpPr>
            <p:cNvPr id="4431" name="Freeform: Shape 4430">
              <a:extLst>
                <a:ext uri="{FF2B5EF4-FFF2-40B4-BE49-F238E27FC236}">
                  <a16:creationId xmlns:a16="http://schemas.microsoft.com/office/drawing/2014/main" id="{5C25A355-E2CD-4C4B-9AAA-5E04AC7AAFD5}"/>
                </a:ext>
              </a:extLst>
            </p:cNvPr>
            <p:cNvSpPr/>
            <p:nvPr/>
          </p:nvSpPr>
          <p:spPr>
            <a:xfrm>
              <a:off x="1706478" y="3989459"/>
              <a:ext cx="11213" cy="5607"/>
            </a:xfrm>
            <a:custGeom>
              <a:avLst/>
              <a:gdLst>
                <a:gd name="connsiteX0" fmla="*/ 0 w 11213"/>
                <a:gd name="connsiteY0" fmla="*/ 247 h 5606"/>
                <a:gd name="connsiteX1" fmla="*/ 16259 w 11213"/>
                <a:gd name="connsiteY1" fmla="*/ 6415 h 5606"/>
                <a:gd name="connsiteX2" fmla="*/ 0 w 11213"/>
                <a:gd name="connsiteY2" fmla="*/ 247 h 5606"/>
              </a:gdLst>
              <a:ahLst/>
              <a:cxnLst>
                <a:cxn ang="0">
                  <a:pos x="connsiteX0" y="connsiteY0"/>
                </a:cxn>
                <a:cxn ang="0">
                  <a:pos x="connsiteX1" y="connsiteY1"/>
                </a:cxn>
                <a:cxn ang="0">
                  <a:pos x="connsiteX2" y="connsiteY2"/>
                </a:cxn>
              </a:cxnLst>
              <a:rect l="l" t="t" r="r" b="b"/>
              <a:pathLst>
                <a:path w="11213" h="5606">
                  <a:moveTo>
                    <a:pt x="0" y="247"/>
                  </a:moveTo>
                  <a:cubicBezTo>
                    <a:pt x="6728" y="-874"/>
                    <a:pt x="11774" y="1929"/>
                    <a:pt x="16259" y="6415"/>
                  </a:cubicBezTo>
                  <a:cubicBezTo>
                    <a:pt x="9531" y="7536"/>
                    <a:pt x="4485" y="4732"/>
                    <a:pt x="0" y="247"/>
                  </a:cubicBezTo>
                  <a:close/>
                </a:path>
              </a:pathLst>
            </a:custGeom>
            <a:solidFill>
              <a:srgbClr val="4D1411"/>
            </a:solidFill>
            <a:ln w="5606" cap="flat">
              <a:noFill/>
              <a:prstDash val="solid"/>
              <a:miter/>
            </a:ln>
          </p:spPr>
          <p:txBody>
            <a:bodyPr rtlCol="0" anchor="ctr"/>
            <a:lstStyle/>
            <a:p>
              <a:endParaRPr lang="en-US"/>
            </a:p>
          </p:txBody>
        </p:sp>
        <p:sp>
          <p:nvSpPr>
            <p:cNvPr id="4432" name="Freeform: Shape 4431">
              <a:extLst>
                <a:ext uri="{FF2B5EF4-FFF2-40B4-BE49-F238E27FC236}">
                  <a16:creationId xmlns:a16="http://schemas.microsoft.com/office/drawing/2014/main" id="{FA199096-DFD4-4FE8-A260-9BF8487132B6}"/>
                </a:ext>
              </a:extLst>
            </p:cNvPr>
            <p:cNvSpPr/>
            <p:nvPr/>
          </p:nvSpPr>
          <p:spPr>
            <a:xfrm>
              <a:off x="1674520" y="3977371"/>
              <a:ext cx="11213" cy="5607"/>
            </a:xfrm>
            <a:custGeom>
              <a:avLst/>
              <a:gdLst>
                <a:gd name="connsiteX0" fmla="*/ 0 w 11213"/>
                <a:gd name="connsiteY0" fmla="*/ 0 h 5606"/>
                <a:gd name="connsiteX1" fmla="*/ 12895 w 11213"/>
                <a:gd name="connsiteY1" fmla="*/ 5607 h 5606"/>
                <a:gd name="connsiteX2" fmla="*/ 0 w 11213"/>
                <a:gd name="connsiteY2" fmla="*/ 0 h 5606"/>
              </a:gdLst>
              <a:ahLst/>
              <a:cxnLst>
                <a:cxn ang="0">
                  <a:pos x="connsiteX0" y="connsiteY0"/>
                </a:cxn>
                <a:cxn ang="0">
                  <a:pos x="connsiteX1" y="connsiteY1"/>
                </a:cxn>
                <a:cxn ang="0">
                  <a:pos x="connsiteX2" y="connsiteY2"/>
                </a:cxn>
              </a:cxnLst>
              <a:rect l="l" t="t" r="r" b="b"/>
              <a:pathLst>
                <a:path w="11213" h="5606">
                  <a:moveTo>
                    <a:pt x="0" y="0"/>
                  </a:moveTo>
                  <a:cubicBezTo>
                    <a:pt x="5607" y="0"/>
                    <a:pt x="9531" y="2243"/>
                    <a:pt x="12895" y="5607"/>
                  </a:cubicBezTo>
                  <a:cubicBezTo>
                    <a:pt x="7849" y="6728"/>
                    <a:pt x="2243" y="6728"/>
                    <a:pt x="0" y="0"/>
                  </a:cubicBezTo>
                  <a:close/>
                </a:path>
              </a:pathLst>
            </a:custGeom>
            <a:solidFill>
              <a:srgbClr val="290705"/>
            </a:solidFill>
            <a:ln w="5606" cap="flat">
              <a:noFill/>
              <a:prstDash val="solid"/>
              <a:miter/>
            </a:ln>
          </p:spPr>
          <p:txBody>
            <a:bodyPr rtlCol="0" anchor="ctr"/>
            <a:lstStyle/>
            <a:p>
              <a:endParaRPr lang="en-US"/>
            </a:p>
          </p:txBody>
        </p:sp>
        <p:sp>
          <p:nvSpPr>
            <p:cNvPr id="4433" name="Freeform: Shape 4432">
              <a:extLst>
                <a:ext uri="{FF2B5EF4-FFF2-40B4-BE49-F238E27FC236}">
                  <a16:creationId xmlns:a16="http://schemas.microsoft.com/office/drawing/2014/main" id="{011B8CDC-DF5A-4186-9926-DFB5A8A64283}"/>
                </a:ext>
              </a:extLst>
            </p:cNvPr>
            <p:cNvSpPr/>
            <p:nvPr/>
          </p:nvSpPr>
          <p:spPr>
            <a:xfrm>
              <a:off x="1792994" y="2732549"/>
              <a:ext cx="224263" cy="173804"/>
            </a:xfrm>
            <a:custGeom>
              <a:avLst/>
              <a:gdLst>
                <a:gd name="connsiteX0" fmla="*/ 385 w 224262"/>
                <a:gd name="connsiteY0" fmla="*/ 163 h 173803"/>
                <a:gd name="connsiteX1" fmla="*/ 111396 w 224262"/>
                <a:gd name="connsiteY1" fmla="*/ 48940 h 173803"/>
                <a:gd name="connsiteX2" fmla="*/ 199419 w 224262"/>
                <a:gd name="connsiteY2" fmla="*/ 118461 h 173803"/>
                <a:gd name="connsiteX3" fmla="*/ 220724 w 224262"/>
                <a:gd name="connsiteY3" fmla="*/ 149858 h 173803"/>
                <a:gd name="connsiteX4" fmla="*/ 216239 w 224262"/>
                <a:gd name="connsiteY4" fmla="*/ 179012 h 173803"/>
                <a:gd name="connsiteX5" fmla="*/ 88409 w 224262"/>
                <a:gd name="connsiteY5" fmla="*/ 157147 h 173803"/>
                <a:gd name="connsiteX6" fmla="*/ 26736 w 224262"/>
                <a:gd name="connsiteY6" fmla="*/ 141448 h 173803"/>
                <a:gd name="connsiteX7" fmla="*/ 6553 w 224262"/>
                <a:gd name="connsiteY7" fmla="*/ 125750 h 173803"/>
                <a:gd name="connsiteX8" fmla="*/ 946 w 224262"/>
                <a:gd name="connsiteY8" fmla="*/ 78655 h 173803"/>
                <a:gd name="connsiteX9" fmla="*/ 385 w 224262"/>
                <a:gd name="connsiteY9" fmla="*/ 163 h 173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4262" h="173803">
                  <a:moveTo>
                    <a:pt x="385" y="163"/>
                  </a:moveTo>
                  <a:cubicBezTo>
                    <a:pt x="385" y="-3201"/>
                    <a:pt x="102986" y="46697"/>
                    <a:pt x="111396" y="48940"/>
                  </a:cubicBezTo>
                  <a:cubicBezTo>
                    <a:pt x="150081" y="63517"/>
                    <a:pt x="192130" y="106688"/>
                    <a:pt x="199419" y="118461"/>
                  </a:cubicBezTo>
                  <a:cubicBezTo>
                    <a:pt x="211193" y="136402"/>
                    <a:pt x="214557" y="138645"/>
                    <a:pt x="220724" y="149858"/>
                  </a:cubicBezTo>
                  <a:cubicBezTo>
                    <a:pt x="225209" y="157707"/>
                    <a:pt x="233058" y="181816"/>
                    <a:pt x="216239" y="179012"/>
                  </a:cubicBezTo>
                  <a:cubicBezTo>
                    <a:pt x="179235" y="176209"/>
                    <a:pt x="107471" y="162193"/>
                    <a:pt x="88409" y="157147"/>
                  </a:cubicBezTo>
                  <a:cubicBezTo>
                    <a:pt x="67664" y="153222"/>
                    <a:pt x="44117" y="149297"/>
                    <a:pt x="26736" y="141448"/>
                  </a:cubicBezTo>
                  <a:cubicBezTo>
                    <a:pt x="17766" y="137524"/>
                    <a:pt x="12159" y="134160"/>
                    <a:pt x="6553" y="125750"/>
                  </a:cubicBezTo>
                  <a:cubicBezTo>
                    <a:pt x="-1857" y="109491"/>
                    <a:pt x="1507" y="94353"/>
                    <a:pt x="946" y="78655"/>
                  </a:cubicBezTo>
                  <a:cubicBezTo>
                    <a:pt x="946" y="70245"/>
                    <a:pt x="-736" y="16422"/>
                    <a:pt x="385" y="163"/>
                  </a:cubicBezTo>
                  <a:close/>
                </a:path>
              </a:pathLst>
            </a:custGeom>
            <a:solidFill>
              <a:schemeClr val="accent1">
                <a:lumMod val="75000"/>
              </a:schemeClr>
            </a:solidFill>
            <a:ln w="5606" cap="flat">
              <a:noFill/>
              <a:prstDash val="solid"/>
              <a:miter/>
            </a:ln>
          </p:spPr>
          <p:txBody>
            <a:bodyPr rtlCol="0" anchor="ctr"/>
            <a:lstStyle/>
            <a:p>
              <a:endParaRPr lang="en-US"/>
            </a:p>
          </p:txBody>
        </p:sp>
        <p:sp>
          <p:nvSpPr>
            <p:cNvPr id="4434" name="Freeform: Shape 4433">
              <a:extLst>
                <a:ext uri="{FF2B5EF4-FFF2-40B4-BE49-F238E27FC236}">
                  <a16:creationId xmlns:a16="http://schemas.microsoft.com/office/drawing/2014/main" id="{7BE1AD70-7433-49E6-9400-95C4DD6A2D89}"/>
                </a:ext>
              </a:extLst>
            </p:cNvPr>
            <p:cNvSpPr/>
            <p:nvPr/>
          </p:nvSpPr>
          <p:spPr>
            <a:xfrm>
              <a:off x="2009793" y="2825781"/>
              <a:ext cx="459739" cy="145771"/>
            </a:xfrm>
            <a:custGeom>
              <a:avLst/>
              <a:gdLst>
                <a:gd name="connsiteX0" fmla="*/ 67279 w 459739"/>
                <a:gd name="connsiteY0" fmla="*/ 75689 h 145770"/>
                <a:gd name="connsiteX1" fmla="*/ 130072 w 459739"/>
                <a:gd name="connsiteY1" fmla="*/ 84659 h 145770"/>
                <a:gd name="connsiteX2" fmla="*/ 281450 w 459739"/>
                <a:gd name="connsiteY2" fmla="*/ 102600 h 145770"/>
                <a:gd name="connsiteX3" fmla="*/ 297148 w 459739"/>
                <a:gd name="connsiteY3" fmla="*/ 104282 h 145770"/>
                <a:gd name="connsiteX4" fmla="*/ 305558 w 459739"/>
                <a:gd name="connsiteY4" fmla="*/ 91948 h 145770"/>
                <a:gd name="connsiteX5" fmla="*/ 287057 w 459739"/>
                <a:gd name="connsiteY5" fmla="*/ 0 h 145770"/>
                <a:gd name="connsiteX6" fmla="*/ 302194 w 459739"/>
                <a:gd name="connsiteY6" fmla="*/ 35882 h 145770"/>
                <a:gd name="connsiteX7" fmla="*/ 324060 w 459739"/>
                <a:gd name="connsiteY7" fmla="*/ 96994 h 145770"/>
                <a:gd name="connsiteX8" fmla="*/ 340880 w 459739"/>
                <a:gd name="connsiteY8" fmla="*/ 111571 h 145770"/>
                <a:gd name="connsiteX9" fmla="*/ 440116 w 459739"/>
                <a:gd name="connsiteY9" fmla="*/ 132315 h 145770"/>
                <a:gd name="connsiteX10" fmla="*/ 450769 w 459739"/>
                <a:gd name="connsiteY10" fmla="*/ 135679 h 145770"/>
                <a:gd name="connsiteX11" fmla="*/ 460300 w 459739"/>
                <a:gd name="connsiteY11" fmla="*/ 142968 h 145770"/>
                <a:gd name="connsiteX12" fmla="*/ 449647 w 459739"/>
                <a:gd name="connsiteY12" fmla="*/ 144650 h 145770"/>
                <a:gd name="connsiteX13" fmla="*/ 384611 w 459739"/>
                <a:gd name="connsiteY13" fmla="*/ 136240 h 145770"/>
                <a:gd name="connsiteX14" fmla="*/ 335273 w 459739"/>
                <a:gd name="connsiteY14" fmla="*/ 128391 h 145770"/>
                <a:gd name="connsiteX15" fmla="*/ 255660 w 459739"/>
                <a:gd name="connsiteY15" fmla="*/ 116056 h 145770"/>
                <a:gd name="connsiteX16" fmla="*/ 122223 w 459739"/>
                <a:gd name="connsiteY16" fmla="*/ 98115 h 145770"/>
                <a:gd name="connsiteX17" fmla="*/ 3925 w 459739"/>
                <a:gd name="connsiteY17" fmla="*/ 83538 h 145770"/>
                <a:gd name="connsiteX18" fmla="*/ 561 w 459739"/>
                <a:gd name="connsiteY18" fmla="*/ 79613 h 145770"/>
                <a:gd name="connsiteX19" fmla="*/ 2243 w 459739"/>
                <a:gd name="connsiteY19" fmla="*/ 69522 h 145770"/>
                <a:gd name="connsiteX20" fmla="*/ 31957 w 459739"/>
                <a:gd name="connsiteY20" fmla="*/ 65597 h 145770"/>
                <a:gd name="connsiteX21" fmla="*/ 67279 w 459739"/>
                <a:gd name="connsiteY21" fmla="*/ 75689 h 145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59739" h="145770">
                  <a:moveTo>
                    <a:pt x="67279" y="75689"/>
                  </a:moveTo>
                  <a:cubicBezTo>
                    <a:pt x="88023" y="79053"/>
                    <a:pt x="108768" y="84099"/>
                    <a:pt x="130072" y="84659"/>
                  </a:cubicBezTo>
                  <a:cubicBezTo>
                    <a:pt x="181092" y="86902"/>
                    <a:pt x="230991" y="96994"/>
                    <a:pt x="281450" y="102600"/>
                  </a:cubicBezTo>
                  <a:cubicBezTo>
                    <a:pt x="286496" y="103161"/>
                    <a:pt x="292102" y="103722"/>
                    <a:pt x="297148" y="104282"/>
                  </a:cubicBezTo>
                  <a:cubicBezTo>
                    <a:pt x="306680" y="104843"/>
                    <a:pt x="308362" y="101479"/>
                    <a:pt x="305558" y="91948"/>
                  </a:cubicBezTo>
                  <a:cubicBezTo>
                    <a:pt x="297148" y="62233"/>
                    <a:pt x="290420" y="31397"/>
                    <a:pt x="287057" y="0"/>
                  </a:cubicBezTo>
                  <a:cubicBezTo>
                    <a:pt x="292102" y="11774"/>
                    <a:pt x="297709" y="24108"/>
                    <a:pt x="302194" y="35882"/>
                  </a:cubicBezTo>
                  <a:cubicBezTo>
                    <a:pt x="310044" y="56066"/>
                    <a:pt x="316771" y="76810"/>
                    <a:pt x="324060" y="96994"/>
                  </a:cubicBezTo>
                  <a:cubicBezTo>
                    <a:pt x="326863" y="105404"/>
                    <a:pt x="331909" y="109889"/>
                    <a:pt x="340880" y="111571"/>
                  </a:cubicBezTo>
                  <a:cubicBezTo>
                    <a:pt x="373958" y="118299"/>
                    <a:pt x="407037" y="125587"/>
                    <a:pt x="440116" y="132315"/>
                  </a:cubicBezTo>
                  <a:cubicBezTo>
                    <a:pt x="443480" y="134558"/>
                    <a:pt x="447405" y="133997"/>
                    <a:pt x="450769" y="135679"/>
                  </a:cubicBezTo>
                  <a:cubicBezTo>
                    <a:pt x="454693" y="137361"/>
                    <a:pt x="461982" y="136240"/>
                    <a:pt x="460300" y="142968"/>
                  </a:cubicBezTo>
                  <a:cubicBezTo>
                    <a:pt x="458618" y="148574"/>
                    <a:pt x="453011" y="146332"/>
                    <a:pt x="449647" y="144650"/>
                  </a:cubicBezTo>
                  <a:cubicBezTo>
                    <a:pt x="428342" y="137361"/>
                    <a:pt x="405916" y="140725"/>
                    <a:pt x="384611" y="136240"/>
                  </a:cubicBezTo>
                  <a:cubicBezTo>
                    <a:pt x="368352" y="132876"/>
                    <a:pt x="351532" y="132876"/>
                    <a:pt x="335273" y="128391"/>
                  </a:cubicBezTo>
                  <a:cubicBezTo>
                    <a:pt x="309483" y="119420"/>
                    <a:pt x="282011" y="120541"/>
                    <a:pt x="255660" y="116056"/>
                  </a:cubicBezTo>
                  <a:cubicBezTo>
                    <a:pt x="211368" y="108768"/>
                    <a:pt x="166515" y="103722"/>
                    <a:pt x="122223" y="98115"/>
                  </a:cubicBezTo>
                  <a:cubicBezTo>
                    <a:pt x="82977" y="93069"/>
                    <a:pt x="43731" y="88584"/>
                    <a:pt x="3925" y="83538"/>
                  </a:cubicBezTo>
                  <a:cubicBezTo>
                    <a:pt x="2243" y="82417"/>
                    <a:pt x="1121" y="81295"/>
                    <a:pt x="561" y="79613"/>
                  </a:cubicBezTo>
                  <a:cubicBezTo>
                    <a:pt x="-561" y="75689"/>
                    <a:pt x="0" y="72325"/>
                    <a:pt x="2243" y="69522"/>
                  </a:cubicBezTo>
                  <a:cubicBezTo>
                    <a:pt x="11213" y="60551"/>
                    <a:pt x="21866" y="65597"/>
                    <a:pt x="31957" y="65597"/>
                  </a:cubicBezTo>
                  <a:cubicBezTo>
                    <a:pt x="43171" y="70643"/>
                    <a:pt x="55505" y="71204"/>
                    <a:pt x="67279" y="75689"/>
                  </a:cubicBezTo>
                  <a:close/>
                </a:path>
              </a:pathLst>
            </a:custGeom>
            <a:solidFill>
              <a:schemeClr val="accent1">
                <a:lumMod val="75000"/>
              </a:schemeClr>
            </a:solidFill>
            <a:ln w="5606" cap="flat">
              <a:noFill/>
              <a:prstDash val="solid"/>
              <a:miter/>
            </a:ln>
          </p:spPr>
          <p:txBody>
            <a:bodyPr rtlCol="0" anchor="ctr"/>
            <a:lstStyle/>
            <a:p>
              <a:endParaRPr lang="en-US"/>
            </a:p>
          </p:txBody>
        </p:sp>
        <p:sp>
          <p:nvSpPr>
            <p:cNvPr id="4435" name="Freeform: Shape 4434">
              <a:extLst>
                <a:ext uri="{FF2B5EF4-FFF2-40B4-BE49-F238E27FC236}">
                  <a16:creationId xmlns:a16="http://schemas.microsoft.com/office/drawing/2014/main" id="{FFB2D656-8F5A-4EC2-A5B7-B56A1A2E9D50}"/>
                </a:ext>
              </a:extLst>
            </p:cNvPr>
            <p:cNvSpPr/>
            <p:nvPr/>
          </p:nvSpPr>
          <p:spPr>
            <a:xfrm>
              <a:off x="1932423" y="3245153"/>
              <a:ext cx="454132" cy="33639"/>
            </a:xfrm>
            <a:custGeom>
              <a:avLst/>
              <a:gdLst>
                <a:gd name="connsiteX0" fmla="*/ 456936 w 454132"/>
                <a:gd name="connsiteY0" fmla="*/ 29715 h 33639"/>
                <a:gd name="connsiteX1" fmla="*/ 456936 w 454132"/>
                <a:gd name="connsiteY1" fmla="*/ 35882 h 33639"/>
                <a:gd name="connsiteX2" fmla="*/ 302194 w 454132"/>
                <a:gd name="connsiteY2" fmla="*/ 35882 h 33639"/>
                <a:gd name="connsiteX3" fmla="*/ 117177 w 454132"/>
                <a:gd name="connsiteY3" fmla="*/ 19062 h 33639"/>
                <a:gd name="connsiteX4" fmla="*/ 16259 w 454132"/>
                <a:gd name="connsiteY4" fmla="*/ 7289 h 33639"/>
                <a:gd name="connsiteX5" fmla="*/ 0 w 454132"/>
                <a:gd name="connsiteY5" fmla="*/ 0 h 33639"/>
                <a:gd name="connsiteX6" fmla="*/ 135118 w 454132"/>
                <a:gd name="connsiteY6" fmla="*/ 8410 h 33639"/>
                <a:gd name="connsiteX7" fmla="*/ 222581 w 454132"/>
                <a:gd name="connsiteY7" fmla="*/ 13456 h 33639"/>
                <a:gd name="connsiteX8" fmla="*/ 425539 w 454132"/>
                <a:gd name="connsiteY8" fmla="*/ 29154 h 33639"/>
                <a:gd name="connsiteX9" fmla="*/ 456936 w 454132"/>
                <a:gd name="connsiteY9" fmla="*/ 29715 h 33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4132" h="33639">
                  <a:moveTo>
                    <a:pt x="456936" y="29715"/>
                  </a:moveTo>
                  <a:cubicBezTo>
                    <a:pt x="456936" y="31957"/>
                    <a:pt x="456936" y="33639"/>
                    <a:pt x="456936" y="35882"/>
                  </a:cubicBezTo>
                  <a:cubicBezTo>
                    <a:pt x="405355" y="35882"/>
                    <a:pt x="353775" y="35882"/>
                    <a:pt x="302194" y="35882"/>
                  </a:cubicBezTo>
                  <a:cubicBezTo>
                    <a:pt x="239961" y="35882"/>
                    <a:pt x="178289" y="28033"/>
                    <a:pt x="117177" y="19062"/>
                  </a:cubicBezTo>
                  <a:cubicBezTo>
                    <a:pt x="83538" y="14016"/>
                    <a:pt x="49899" y="11213"/>
                    <a:pt x="16259" y="7289"/>
                  </a:cubicBezTo>
                  <a:cubicBezTo>
                    <a:pt x="10652" y="6728"/>
                    <a:pt x="4485" y="8410"/>
                    <a:pt x="0" y="0"/>
                  </a:cubicBezTo>
                  <a:cubicBezTo>
                    <a:pt x="45974" y="2243"/>
                    <a:pt x="90827" y="2243"/>
                    <a:pt x="135118" y="8410"/>
                  </a:cubicBezTo>
                  <a:cubicBezTo>
                    <a:pt x="164273" y="12334"/>
                    <a:pt x="193427" y="10092"/>
                    <a:pt x="222581" y="13456"/>
                  </a:cubicBezTo>
                  <a:cubicBezTo>
                    <a:pt x="288739" y="21305"/>
                    <a:pt x="354896" y="19623"/>
                    <a:pt x="425539" y="29154"/>
                  </a:cubicBezTo>
                  <a:cubicBezTo>
                    <a:pt x="435631" y="30836"/>
                    <a:pt x="446283" y="29715"/>
                    <a:pt x="456936" y="29715"/>
                  </a:cubicBezTo>
                  <a:close/>
                </a:path>
              </a:pathLst>
            </a:custGeom>
            <a:solidFill>
              <a:schemeClr val="accent1">
                <a:lumMod val="75000"/>
              </a:schemeClr>
            </a:solidFill>
            <a:ln w="5606" cap="flat">
              <a:noFill/>
              <a:prstDash val="solid"/>
              <a:miter/>
            </a:ln>
          </p:spPr>
          <p:txBody>
            <a:bodyPr rtlCol="0" anchor="ctr"/>
            <a:lstStyle/>
            <a:p>
              <a:endParaRPr lang="en-US"/>
            </a:p>
          </p:txBody>
        </p:sp>
        <p:sp>
          <p:nvSpPr>
            <p:cNvPr id="4436" name="Freeform: Shape 4435">
              <a:extLst>
                <a:ext uri="{FF2B5EF4-FFF2-40B4-BE49-F238E27FC236}">
                  <a16:creationId xmlns:a16="http://schemas.microsoft.com/office/drawing/2014/main" id="{75269B1F-7AE1-4C4F-A482-74FFFE95E0F9}"/>
                </a:ext>
              </a:extLst>
            </p:cNvPr>
            <p:cNvSpPr/>
            <p:nvPr/>
          </p:nvSpPr>
          <p:spPr>
            <a:xfrm>
              <a:off x="2497565" y="2957186"/>
              <a:ext cx="123345" cy="28033"/>
            </a:xfrm>
            <a:custGeom>
              <a:avLst/>
              <a:gdLst>
                <a:gd name="connsiteX0" fmla="*/ 32518 w 123344"/>
                <a:gd name="connsiteY0" fmla="*/ 5395 h 28032"/>
                <a:gd name="connsiteX1" fmla="*/ 21305 w 123344"/>
                <a:gd name="connsiteY1" fmla="*/ 17730 h 28032"/>
                <a:gd name="connsiteX2" fmla="*/ 121663 w 123344"/>
                <a:gd name="connsiteY2" fmla="*/ 17730 h 28032"/>
                <a:gd name="connsiteX3" fmla="*/ 123345 w 123344"/>
                <a:gd name="connsiteY3" fmla="*/ 22776 h 28032"/>
                <a:gd name="connsiteX4" fmla="*/ 95872 w 123344"/>
                <a:gd name="connsiteY4" fmla="*/ 26700 h 28032"/>
                <a:gd name="connsiteX5" fmla="*/ 38125 w 123344"/>
                <a:gd name="connsiteY5" fmla="*/ 26140 h 28032"/>
                <a:gd name="connsiteX6" fmla="*/ 0 w 123344"/>
                <a:gd name="connsiteY6" fmla="*/ 18290 h 28032"/>
                <a:gd name="connsiteX7" fmla="*/ 5607 w 123344"/>
                <a:gd name="connsiteY7" fmla="*/ 13244 h 28032"/>
                <a:gd name="connsiteX8" fmla="*/ 32518 w 123344"/>
                <a:gd name="connsiteY8" fmla="*/ 5395 h 28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3344" h="28032">
                  <a:moveTo>
                    <a:pt x="32518" y="5395"/>
                  </a:moveTo>
                  <a:cubicBezTo>
                    <a:pt x="32518" y="12123"/>
                    <a:pt x="24108" y="10441"/>
                    <a:pt x="21305" y="17730"/>
                  </a:cubicBezTo>
                  <a:cubicBezTo>
                    <a:pt x="55505" y="17730"/>
                    <a:pt x="88584" y="17730"/>
                    <a:pt x="121663" y="17730"/>
                  </a:cubicBezTo>
                  <a:cubicBezTo>
                    <a:pt x="122784" y="19412"/>
                    <a:pt x="125587" y="22215"/>
                    <a:pt x="123345" y="22776"/>
                  </a:cubicBezTo>
                  <a:cubicBezTo>
                    <a:pt x="114374" y="25018"/>
                    <a:pt x="104843" y="27822"/>
                    <a:pt x="95872" y="26700"/>
                  </a:cubicBezTo>
                  <a:cubicBezTo>
                    <a:pt x="76249" y="23336"/>
                    <a:pt x="57187" y="26140"/>
                    <a:pt x="38125" y="26140"/>
                  </a:cubicBezTo>
                  <a:cubicBezTo>
                    <a:pt x="26351" y="26140"/>
                    <a:pt x="7849" y="40717"/>
                    <a:pt x="0" y="18290"/>
                  </a:cubicBezTo>
                  <a:cubicBezTo>
                    <a:pt x="1682" y="16608"/>
                    <a:pt x="5046" y="15487"/>
                    <a:pt x="5607" y="13244"/>
                  </a:cubicBezTo>
                  <a:cubicBezTo>
                    <a:pt x="11213" y="-2454"/>
                    <a:pt x="20744" y="-3015"/>
                    <a:pt x="32518" y="5395"/>
                  </a:cubicBezTo>
                  <a:close/>
                </a:path>
              </a:pathLst>
            </a:custGeom>
            <a:solidFill>
              <a:srgbClr val="F42D2A"/>
            </a:solidFill>
            <a:ln w="5606" cap="flat">
              <a:noFill/>
              <a:prstDash val="solid"/>
              <a:miter/>
            </a:ln>
          </p:spPr>
          <p:txBody>
            <a:bodyPr rtlCol="0" anchor="ctr"/>
            <a:lstStyle/>
            <a:p>
              <a:endParaRPr lang="en-US"/>
            </a:p>
          </p:txBody>
        </p:sp>
        <p:sp>
          <p:nvSpPr>
            <p:cNvPr id="4437" name="Freeform: Shape 4436">
              <a:extLst>
                <a:ext uri="{FF2B5EF4-FFF2-40B4-BE49-F238E27FC236}">
                  <a16:creationId xmlns:a16="http://schemas.microsoft.com/office/drawing/2014/main" id="{C1678510-B947-40FC-A5B0-62095B2E22CD}"/>
                </a:ext>
              </a:extLst>
            </p:cNvPr>
            <p:cNvSpPr/>
            <p:nvPr/>
          </p:nvSpPr>
          <p:spPr>
            <a:xfrm>
              <a:off x="2344506" y="2955854"/>
              <a:ext cx="151377" cy="16820"/>
            </a:xfrm>
            <a:custGeom>
              <a:avLst/>
              <a:gdLst>
                <a:gd name="connsiteX0" fmla="*/ 0 w 151377"/>
                <a:gd name="connsiteY0" fmla="*/ 0 h 16819"/>
                <a:gd name="connsiteX1" fmla="*/ 123345 w 151377"/>
                <a:gd name="connsiteY1" fmla="*/ 14016 h 16819"/>
                <a:gd name="connsiteX2" fmla="*/ 105404 w 151377"/>
                <a:gd name="connsiteY2" fmla="*/ 3364 h 16819"/>
                <a:gd name="connsiteX3" fmla="*/ 153620 w 151377"/>
                <a:gd name="connsiteY3" fmla="*/ 19062 h 16819"/>
                <a:gd name="connsiteX4" fmla="*/ 45413 w 151377"/>
                <a:gd name="connsiteY4" fmla="*/ 11213 h 16819"/>
                <a:gd name="connsiteX5" fmla="*/ 0 w 151377"/>
                <a:gd name="connsiteY5" fmla="*/ 0 h 16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1377" h="16819">
                  <a:moveTo>
                    <a:pt x="0" y="0"/>
                  </a:moveTo>
                  <a:cubicBezTo>
                    <a:pt x="40928" y="0"/>
                    <a:pt x="80735" y="8970"/>
                    <a:pt x="123345" y="14016"/>
                  </a:cubicBezTo>
                  <a:cubicBezTo>
                    <a:pt x="117738" y="7288"/>
                    <a:pt x="109328" y="8970"/>
                    <a:pt x="105404" y="3364"/>
                  </a:cubicBezTo>
                  <a:cubicBezTo>
                    <a:pt x="121663" y="7849"/>
                    <a:pt x="141846" y="561"/>
                    <a:pt x="153620" y="19062"/>
                  </a:cubicBezTo>
                  <a:cubicBezTo>
                    <a:pt x="117177" y="22426"/>
                    <a:pt x="81856" y="11213"/>
                    <a:pt x="45413" y="11213"/>
                  </a:cubicBezTo>
                  <a:cubicBezTo>
                    <a:pt x="31397" y="11213"/>
                    <a:pt x="13456" y="10092"/>
                    <a:pt x="0" y="0"/>
                  </a:cubicBezTo>
                  <a:close/>
                </a:path>
              </a:pathLst>
            </a:custGeom>
            <a:solidFill>
              <a:srgbClr val="F42D2A"/>
            </a:solidFill>
            <a:ln w="5606" cap="flat">
              <a:noFill/>
              <a:prstDash val="solid"/>
              <a:miter/>
            </a:ln>
          </p:spPr>
          <p:txBody>
            <a:bodyPr rtlCol="0" anchor="ctr"/>
            <a:lstStyle/>
            <a:p>
              <a:endParaRPr lang="en-US"/>
            </a:p>
          </p:txBody>
        </p:sp>
        <p:sp>
          <p:nvSpPr>
            <p:cNvPr id="4438" name="Freeform: Shape 4437">
              <a:extLst>
                <a:ext uri="{FF2B5EF4-FFF2-40B4-BE49-F238E27FC236}">
                  <a16:creationId xmlns:a16="http://schemas.microsoft.com/office/drawing/2014/main" id="{5912F364-C672-49B8-855A-DB0307A0DF65}"/>
                </a:ext>
              </a:extLst>
            </p:cNvPr>
            <p:cNvSpPr/>
            <p:nvPr/>
          </p:nvSpPr>
          <p:spPr>
            <a:xfrm>
              <a:off x="2038947" y="2717574"/>
              <a:ext cx="50459" cy="179410"/>
            </a:xfrm>
            <a:custGeom>
              <a:avLst/>
              <a:gdLst>
                <a:gd name="connsiteX0" fmla="*/ 6728 w 50459"/>
                <a:gd name="connsiteY0" fmla="*/ 140725 h 179410"/>
                <a:gd name="connsiteX1" fmla="*/ 12334 w 50459"/>
                <a:gd name="connsiteY1" fmla="*/ 0 h 179410"/>
                <a:gd name="connsiteX2" fmla="*/ 40928 w 50459"/>
                <a:gd name="connsiteY2" fmla="*/ 53823 h 179410"/>
                <a:gd name="connsiteX3" fmla="*/ 38125 w 50459"/>
                <a:gd name="connsiteY3" fmla="*/ 183896 h 179410"/>
                <a:gd name="connsiteX4" fmla="*/ 0 w 50459"/>
                <a:gd name="connsiteY4" fmla="*/ 175486 h 179410"/>
                <a:gd name="connsiteX5" fmla="*/ 6728 w 50459"/>
                <a:gd name="connsiteY5" fmla="*/ 140725 h 179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459" h="179410">
                  <a:moveTo>
                    <a:pt x="6728" y="140725"/>
                  </a:moveTo>
                  <a:cubicBezTo>
                    <a:pt x="18502" y="91948"/>
                    <a:pt x="16820" y="65036"/>
                    <a:pt x="12334" y="0"/>
                  </a:cubicBezTo>
                  <a:cubicBezTo>
                    <a:pt x="24108" y="16259"/>
                    <a:pt x="33639" y="35321"/>
                    <a:pt x="40928" y="53823"/>
                  </a:cubicBezTo>
                  <a:cubicBezTo>
                    <a:pt x="54384" y="97554"/>
                    <a:pt x="54384" y="140725"/>
                    <a:pt x="38125" y="183896"/>
                  </a:cubicBezTo>
                  <a:cubicBezTo>
                    <a:pt x="21866" y="182214"/>
                    <a:pt x="16820" y="179410"/>
                    <a:pt x="0" y="175486"/>
                  </a:cubicBezTo>
                  <a:cubicBezTo>
                    <a:pt x="561" y="156423"/>
                    <a:pt x="4485" y="155863"/>
                    <a:pt x="6728" y="140725"/>
                  </a:cubicBezTo>
                  <a:close/>
                </a:path>
              </a:pathLst>
            </a:custGeom>
            <a:solidFill>
              <a:schemeClr val="accent1">
                <a:lumMod val="75000"/>
              </a:schemeClr>
            </a:solidFill>
            <a:ln w="5606" cap="flat">
              <a:noFill/>
              <a:prstDash val="solid"/>
              <a:miter/>
            </a:ln>
          </p:spPr>
          <p:txBody>
            <a:bodyPr rtlCol="0" anchor="ctr"/>
            <a:lstStyle/>
            <a:p>
              <a:endParaRPr lang="en-US"/>
            </a:p>
          </p:txBody>
        </p:sp>
        <p:sp>
          <p:nvSpPr>
            <p:cNvPr id="4439" name="Freeform: Shape 4438">
              <a:extLst>
                <a:ext uri="{FF2B5EF4-FFF2-40B4-BE49-F238E27FC236}">
                  <a16:creationId xmlns:a16="http://schemas.microsoft.com/office/drawing/2014/main" id="{BB331C50-190B-472E-9B5C-06FC0FDD9F9D}"/>
                </a:ext>
              </a:extLst>
            </p:cNvPr>
            <p:cNvSpPr/>
            <p:nvPr/>
          </p:nvSpPr>
          <p:spPr>
            <a:xfrm>
              <a:off x="1435680" y="6444825"/>
              <a:ext cx="655969" cy="72885"/>
            </a:xfrm>
            <a:custGeom>
              <a:avLst/>
              <a:gdLst>
                <a:gd name="connsiteX0" fmla="*/ 629618 w 655969"/>
                <a:gd name="connsiteY0" fmla="*/ 31397 h 72885"/>
                <a:gd name="connsiteX1" fmla="*/ 490575 w 655969"/>
                <a:gd name="connsiteY1" fmla="*/ 61111 h 72885"/>
                <a:gd name="connsiteX2" fmla="*/ 378444 w 655969"/>
                <a:gd name="connsiteY2" fmla="*/ 65597 h 72885"/>
                <a:gd name="connsiteX3" fmla="*/ 282011 w 655969"/>
                <a:gd name="connsiteY3" fmla="*/ 40928 h 72885"/>
                <a:gd name="connsiteX4" fmla="*/ 222581 w 655969"/>
                <a:gd name="connsiteY4" fmla="*/ 19062 h 72885"/>
                <a:gd name="connsiteX5" fmla="*/ 168758 w 655969"/>
                <a:gd name="connsiteY5" fmla="*/ 20744 h 72885"/>
                <a:gd name="connsiteX6" fmla="*/ 0 w 655969"/>
                <a:gd name="connsiteY6" fmla="*/ 0 h 72885"/>
                <a:gd name="connsiteX7" fmla="*/ 32518 w 655969"/>
                <a:gd name="connsiteY7" fmla="*/ 37003 h 72885"/>
                <a:gd name="connsiteX8" fmla="*/ 114935 w 655969"/>
                <a:gd name="connsiteY8" fmla="*/ 43170 h 72885"/>
                <a:gd name="connsiteX9" fmla="*/ 170440 w 655969"/>
                <a:gd name="connsiteY9" fmla="*/ 34200 h 72885"/>
                <a:gd name="connsiteX10" fmla="*/ 230430 w 655969"/>
                <a:gd name="connsiteY10" fmla="*/ 37003 h 72885"/>
                <a:gd name="connsiteX11" fmla="*/ 304998 w 655969"/>
                <a:gd name="connsiteY11" fmla="*/ 63354 h 72885"/>
                <a:gd name="connsiteX12" fmla="*/ 409280 w 655969"/>
                <a:gd name="connsiteY12" fmla="*/ 75689 h 72885"/>
                <a:gd name="connsiteX13" fmla="*/ 533746 w 655969"/>
                <a:gd name="connsiteY13" fmla="*/ 70643 h 72885"/>
                <a:gd name="connsiteX14" fmla="*/ 634664 w 655969"/>
                <a:gd name="connsiteY14" fmla="*/ 45413 h 72885"/>
                <a:gd name="connsiteX15" fmla="*/ 660454 w 655969"/>
                <a:gd name="connsiteY15" fmla="*/ 14016 h 72885"/>
                <a:gd name="connsiteX16" fmla="*/ 629618 w 655969"/>
                <a:gd name="connsiteY16" fmla="*/ 31397 h 72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55969" h="72885">
                  <a:moveTo>
                    <a:pt x="629618" y="31397"/>
                  </a:moveTo>
                  <a:cubicBezTo>
                    <a:pt x="572431" y="51580"/>
                    <a:pt x="551126" y="53262"/>
                    <a:pt x="490575" y="61111"/>
                  </a:cubicBezTo>
                  <a:cubicBezTo>
                    <a:pt x="457496" y="65597"/>
                    <a:pt x="417690" y="67279"/>
                    <a:pt x="378444" y="65597"/>
                  </a:cubicBezTo>
                  <a:cubicBezTo>
                    <a:pt x="361063" y="65036"/>
                    <a:pt x="322378" y="59430"/>
                    <a:pt x="282011" y="40928"/>
                  </a:cubicBezTo>
                  <a:cubicBezTo>
                    <a:pt x="267434" y="34200"/>
                    <a:pt x="250614" y="23547"/>
                    <a:pt x="222581" y="19062"/>
                  </a:cubicBezTo>
                  <a:cubicBezTo>
                    <a:pt x="205201" y="16259"/>
                    <a:pt x="186699" y="20184"/>
                    <a:pt x="168758" y="20744"/>
                  </a:cubicBezTo>
                  <a:cubicBezTo>
                    <a:pt x="56626" y="25790"/>
                    <a:pt x="28594" y="22426"/>
                    <a:pt x="0" y="0"/>
                  </a:cubicBezTo>
                  <a:cubicBezTo>
                    <a:pt x="1682" y="19623"/>
                    <a:pt x="16259" y="31397"/>
                    <a:pt x="32518" y="37003"/>
                  </a:cubicBezTo>
                  <a:cubicBezTo>
                    <a:pt x="59430" y="44853"/>
                    <a:pt x="87463" y="47095"/>
                    <a:pt x="114935" y="43170"/>
                  </a:cubicBezTo>
                  <a:cubicBezTo>
                    <a:pt x="124466" y="42049"/>
                    <a:pt x="158666" y="37003"/>
                    <a:pt x="170440" y="34200"/>
                  </a:cubicBezTo>
                  <a:cubicBezTo>
                    <a:pt x="190063" y="29154"/>
                    <a:pt x="210807" y="25790"/>
                    <a:pt x="230430" y="37003"/>
                  </a:cubicBezTo>
                  <a:cubicBezTo>
                    <a:pt x="251735" y="49338"/>
                    <a:pt x="284814" y="58869"/>
                    <a:pt x="304998" y="63354"/>
                  </a:cubicBezTo>
                  <a:cubicBezTo>
                    <a:pt x="326303" y="67839"/>
                    <a:pt x="373958" y="75689"/>
                    <a:pt x="409280" y="75689"/>
                  </a:cubicBezTo>
                  <a:cubicBezTo>
                    <a:pt x="436191" y="75689"/>
                    <a:pt x="509077" y="72885"/>
                    <a:pt x="533746" y="70643"/>
                  </a:cubicBezTo>
                  <a:cubicBezTo>
                    <a:pt x="576356" y="67279"/>
                    <a:pt x="601585" y="61672"/>
                    <a:pt x="634664" y="45413"/>
                  </a:cubicBezTo>
                  <a:cubicBezTo>
                    <a:pt x="646438" y="39807"/>
                    <a:pt x="658212" y="31957"/>
                    <a:pt x="660454" y="14016"/>
                  </a:cubicBezTo>
                  <a:cubicBezTo>
                    <a:pt x="649802" y="25230"/>
                    <a:pt x="632422" y="30275"/>
                    <a:pt x="629618" y="31397"/>
                  </a:cubicBezTo>
                  <a:close/>
                </a:path>
              </a:pathLst>
            </a:custGeom>
            <a:solidFill>
              <a:schemeClr val="accent3">
                <a:lumMod val="50000"/>
              </a:schemeClr>
            </a:solidFill>
            <a:ln w="5606" cap="flat">
              <a:noFill/>
              <a:prstDash val="solid"/>
              <a:miter/>
            </a:ln>
          </p:spPr>
          <p:txBody>
            <a:bodyPr rtlCol="0" anchor="ctr"/>
            <a:lstStyle/>
            <a:p>
              <a:endParaRPr lang="en-US"/>
            </a:p>
          </p:txBody>
        </p:sp>
        <p:sp>
          <p:nvSpPr>
            <p:cNvPr id="4440" name="Freeform: Shape 4439">
              <a:extLst>
                <a:ext uri="{FF2B5EF4-FFF2-40B4-BE49-F238E27FC236}">
                  <a16:creationId xmlns:a16="http://schemas.microsoft.com/office/drawing/2014/main" id="{CF37319A-CDFD-4F56-AC3F-6B03B005B162}"/>
                </a:ext>
              </a:extLst>
            </p:cNvPr>
            <p:cNvSpPr/>
            <p:nvPr/>
          </p:nvSpPr>
          <p:spPr>
            <a:xfrm>
              <a:off x="1483395" y="5879781"/>
              <a:ext cx="246689" cy="392460"/>
            </a:xfrm>
            <a:custGeom>
              <a:avLst/>
              <a:gdLst>
                <a:gd name="connsiteX0" fmla="*/ 248312 w 246689"/>
                <a:gd name="connsiteY0" fmla="*/ 291443 h 392460"/>
                <a:gd name="connsiteX1" fmla="*/ 228129 w 246689"/>
                <a:gd name="connsiteY1" fmla="*/ 201177 h 392460"/>
                <a:gd name="connsiteX2" fmla="*/ 214673 w 246689"/>
                <a:gd name="connsiteY2" fmla="*/ 68862 h 392460"/>
                <a:gd name="connsiteX3" fmla="*/ 210748 w 246689"/>
                <a:gd name="connsiteY3" fmla="*/ 16160 h 392460"/>
                <a:gd name="connsiteX4" fmla="*/ 163653 w 246689"/>
                <a:gd name="connsiteY4" fmla="*/ 13357 h 392460"/>
                <a:gd name="connsiteX5" fmla="*/ 91328 w 246689"/>
                <a:gd name="connsiteY5" fmla="*/ 5508 h 392460"/>
                <a:gd name="connsiteX6" fmla="*/ 56007 w 246689"/>
                <a:gd name="connsiteY6" fmla="*/ 2704 h 392460"/>
                <a:gd name="connsiteX7" fmla="*/ 37505 w 246689"/>
                <a:gd name="connsiteY7" fmla="*/ 4387 h 392460"/>
                <a:gd name="connsiteX8" fmla="*/ 39187 w 246689"/>
                <a:gd name="connsiteY8" fmla="*/ 49800 h 392460"/>
                <a:gd name="connsiteX9" fmla="*/ 37505 w 246689"/>
                <a:gd name="connsiteY9" fmla="*/ 111472 h 392460"/>
                <a:gd name="connsiteX10" fmla="*/ 16761 w 246689"/>
                <a:gd name="connsiteY10" fmla="*/ 260607 h 392460"/>
                <a:gd name="connsiteX11" fmla="*/ 3866 w 246689"/>
                <a:gd name="connsiteY11" fmla="*/ 308263 h 392460"/>
                <a:gd name="connsiteX12" fmla="*/ 5548 w 246689"/>
                <a:gd name="connsiteY12" fmla="*/ 352555 h 392460"/>
                <a:gd name="connsiteX13" fmla="*/ 64977 w 246689"/>
                <a:gd name="connsiteY13" fmla="*/ 391801 h 392460"/>
                <a:gd name="connsiteX14" fmla="*/ 123286 w 246689"/>
                <a:gd name="connsiteY14" fmla="*/ 380027 h 392460"/>
                <a:gd name="connsiteX15" fmla="*/ 163092 w 246689"/>
                <a:gd name="connsiteY15" fmla="*/ 325082 h 392460"/>
                <a:gd name="connsiteX16" fmla="*/ 207945 w 246689"/>
                <a:gd name="connsiteY16" fmla="*/ 301535 h 392460"/>
                <a:gd name="connsiteX17" fmla="*/ 248312 w 246689"/>
                <a:gd name="connsiteY17" fmla="*/ 291443 h 392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46689" h="392460">
                  <a:moveTo>
                    <a:pt x="248312" y="291443"/>
                  </a:moveTo>
                  <a:cubicBezTo>
                    <a:pt x="237099" y="264532"/>
                    <a:pt x="232614" y="227528"/>
                    <a:pt x="228129" y="201177"/>
                  </a:cubicBezTo>
                  <a:cubicBezTo>
                    <a:pt x="225325" y="182115"/>
                    <a:pt x="218037" y="92410"/>
                    <a:pt x="214673" y="68862"/>
                  </a:cubicBezTo>
                  <a:cubicBezTo>
                    <a:pt x="213552" y="60452"/>
                    <a:pt x="214112" y="21206"/>
                    <a:pt x="210748" y="16160"/>
                  </a:cubicBezTo>
                  <a:cubicBezTo>
                    <a:pt x="204581" y="6629"/>
                    <a:pt x="173745" y="14478"/>
                    <a:pt x="163653" y="13357"/>
                  </a:cubicBezTo>
                  <a:cubicBezTo>
                    <a:pt x="139545" y="9993"/>
                    <a:pt x="115437" y="7751"/>
                    <a:pt x="91328" y="5508"/>
                  </a:cubicBezTo>
                  <a:cubicBezTo>
                    <a:pt x="79554" y="4387"/>
                    <a:pt x="67781" y="3826"/>
                    <a:pt x="56007" y="2704"/>
                  </a:cubicBezTo>
                  <a:cubicBezTo>
                    <a:pt x="48718" y="2144"/>
                    <a:pt x="38066" y="-4023"/>
                    <a:pt x="37505" y="4387"/>
                  </a:cubicBezTo>
                  <a:cubicBezTo>
                    <a:pt x="36384" y="21206"/>
                    <a:pt x="38627" y="36344"/>
                    <a:pt x="39187" y="49800"/>
                  </a:cubicBezTo>
                  <a:cubicBezTo>
                    <a:pt x="39187" y="65498"/>
                    <a:pt x="38627" y="95774"/>
                    <a:pt x="37505" y="111472"/>
                  </a:cubicBezTo>
                  <a:cubicBezTo>
                    <a:pt x="34702" y="167538"/>
                    <a:pt x="31899" y="206784"/>
                    <a:pt x="16761" y="260607"/>
                  </a:cubicBezTo>
                  <a:cubicBezTo>
                    <a:pt x="12276" y="276306"/>
                    <a:pt x="7230" y="292004"/>
                    <a:pt x="3866" y="308263"/>
                  </a:cubicBezTo>
                  <a:cubicBezTo>
                    <a:pt x="1062" y="322279"/>
                    <a:pt x="-3983" y="340781"/>
                    <a:pt x="5548" y="352555"/>
                  </a:cubicBezTo>
                  <a:cubicBezTo>
                    <a:pt x="19564" y="372178"/>
                    <a:pt x="41990" y="385073"/>
                    <a:pt x="64977" y="391801"/>
                  </a:cubicBezTo>
                  <a:cubicBezTo>
                    <a:pt x="81236" y="396286"/>
                    <a:pt x="124407" y="407499"/>
                    <a:pt x="123286" y="380027"/>
                  </a:cubicBezTo>
                  <a:cubicBezTo>
                    <a:pt x="122164" y="354237"/>
                    <a:pt x="143469" y="337417"/>
                    <a:pt x="163092" y="325082"/>
                  </a:cubicBezTo>
                  <a:cubicBezTo>
                    <a:pt x="177109" y="316112"/>
                    <a:pt x="192247" y="308263"/>
                    <a:pt x="207945" y="301535"/>
                  </a:cubicBezTo>
                  <a:cubicBezTo>
                    <a:pt x="216355" y="298171"/>
                    <a:pt x="248312" y="291443"/>
                    <a:pt x="248312" y="291443"/>
                  </a:cubicBezTo>
                  <a:close/>
                </a:path>
              </a:pathLst>
            </a:custGeom>
            <a:solidFill>
              <a:srgbClr val="F4C182"/>
            </a:solidFill>
            <a:ln w="5606" cap="flat">
              <a:noFill/>
              <a:prstDash val="solid"/>
              <a:miter/>
            </a:ln>
          </p:spPr>
          <p:txBody>
            <a:bodyPr rtlCol="0" anchor="ctr"/>
            <a:lstStyle/>
            <a:p>
              <a:endParaRPr lang="en-US"/>
            </a:p>
          </p:txBody>
        </p:sp>
        <p:sp>
          <p:nvSpPr>
            <p:cNvPr id="4441" name="Freeform: Shape 4440">
              <a:extLst>
                <a:ext uri="{FF2B5EF4-FFF2-40B4-BE49-F238E27FC236}">
                  <a16:creationId xmlns:a16="http://schemas.microsoft.com/office/drawing/2014/main" id="{3D296606-A324-4951-8D6A-F114E0EB9D6D}"/>
                </a:ext>
              </a:extLst>
            </p:cNvPr>
            <p:cNvSpPr/>
            <p:nvPr/>
          </p:nvSpPr>
          <p:spPr>
            <a:xfrm>
              <a:off x="1874675" y="2727106"/>
              <a:ext cx="173804" cy="89705"/>
            </a:xfrm>
            <a:custGeom>
              <a:avLst/>
              <a:gdLst>
                <a:gd name="connsiteX0" fmla="*/ 0 w 173803"/>
                <a:gd name="connsiteY0" fmla="*/ 28033 h 89705"/>
                <a:gd name="connsiteX1" fmla="*/ 173804 w 173803"/>
                <a:gd name="connsiteY1" fmla="*/ 0 h 89705"/>
                <a:gd name="connsiteX2" fmla="*/ 145210 w 173803"/>
                <a:gd name="connsiteY2" fmla="*/ 78492 h 89705"/>
                <a:gd name="connsiteX3" fmla="*/ 118859 w 173803"/>
                <a:gd name="connsiteY3" fmla="*/ 88023 h 89705"/>
                <a:gd name="connsiteX4" fmla="*/ 11774 w 173803"/>
                <a:gd name="connsiteY4" fmla="*/ 38685 h 89705"/>
                <a:gd name="connsiteX5" fmla="*/ 0 w 173803"/>
                <a:gd name="connsiteY5" fmla="*/ 28033 h 89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3803" h="89705">
                  <a:moveTo>
                    <a:pt x="0" y="28033"/>
                  </a:moveTo>
                  <a:cubicBezTo>
                    <a:pt x="64476" y="48777"/>
                    <a:pt x="121663" y="43171"/>
                    <a:pt x="173804" y="0"/>
                  </a:cubicBezTo>
                  <a:cubicBezTo>
                    <a:pt x="164273" y="26351"/>
                    <a:pt x="154741" y="52141"/>
                    <a:pt x="145210" y="78492"/>
                  </a:cubicBezTo>
                  <a:cubicBezTo>
                    <a:pt x="137922" y="97554"/>
                    <a:pt x="137922" y="96994"/>
                    <a:pt x="118859" y="88023"/>
                  </a:cubicBezTo>
                  <a:cubicBezTo>
                    <a:pt x="82977" y="71203"/>
                    <a:pt x="47656" y="55505"/>
                    <a:pt x="11774" y="38685"/>
                  </a:cubicBezTo>
                  <a:cubicBezTo>
                    <a:pt x="7849" y="37564"/>
                    <a:pt x="3925" y="37003"/>
                    <a:pt x="0" y="28033"/>
                  </a:cubicBezTo>
                  <a:close/>
                </a:path>
              </a:pathLst>
            </a:custGeom>
            <a:solidFill>
              <a:srgbClr val="D6A167"/>
            </a:solidFill>
            <a:ln w="5606" cap="flat">
              <a:noFill/>
              <a:prstDash val="solid"/>
              <a:miter/>
            </a:ln>
          </p:spPr>
          <p:txBody>
            <a:bodyPr rtlCol="0" anchor="ctr"/>
            <a:lstStyle/>
            <a:p>
              <a:endParaRPr lang="en-US"/>
            </a:p>
          </p:txBody>
        </p:sp>
      </p:grpSp>
      <p:grpSp>
        <p:nvGrpSpPr>
          <p:cNvPr id="4442" name="Group 33">
            <a:extLst>
              <a:ext uri="{FF2B5EF4-FFF2-40B4-BE49-F238E27FC236}">
                <a16:creationId xmlns:a16="http://schemas.microsoft.com/office/drawing/2014/main" id="{09D5D752-DBD9-4985-9593-69DD007F1078}"/>
              </a:ext>
            </a:extLst>
          </p:cNvPr>
          <p:cNvGrpSpPr/>
          <p:nvPr/>
        </p:nvGrpSpPr>
        <p:grpSpPr>
          <a:xfrm>
            <a:off x="4978855" y="2008174"/>
            <a:ext cx="2964178" cy="2633103"/>
            <a:chOff x="971461" y="2552193"/>
            <a:chExt cx="2287435" cy="6824511"/>
          </a:xfrm>
        </p:grpSpPr>
        <p:sp>
          <p:nvSpPr>
            <p:cNvPr id="4443" name="TextBox 4442">
              <a:extLst>
                <a:ext uri="{FF2B5EF4-FFF2-40B4-BE49-F238E27FC236}">
                  <a16:creationId xmlns:a16="http://schemas.microsoft.com/office/drawing/2014/main" id="{41B97E03-2156-4C50-998A-1CC436256E19}"/>
                </a:ext>
              </a:extLst>
            </p:cNvPr>
            <p:cNvSpPr txBox="1"/>
            <p:nvPr/>
          </p:nvSpPr>
          <p:spPr>
            <a:xfrm>
              <a:off x="971461" y="3189380"/>
              <a:ext cx="2287435" cy="6187324"/>
            </a:xfrm>
            <a:prstGeom prst="rect">
              <a:avLst/>
            </a:prstGeom>
            <a:noFill/>
          </p:spPr>
          <p:txBody>
            <a:bodyPr wrap="square" rtlCol="0">
              <a:spAutoFit/>
            </a:bodyPr>
            <a:lstStyle/>
            <a:p>
              <a:pPr marL="171450" marR="0" lvl="0" indent="-171450">
                <a:lnSpc>
                  <a:spcPct val="107000"/>
                </a:lnSpc>
                <a:spcBef>
                  <a:spcPts val="0"/>
                </a:spcBef>
                <a:spcAft>
                  <a:spcPts val="0"/>
                </a:spcAft>
                <a:buFont typeface="Arial" panose="020B0604020202020204" pitchFamily="34" charset="0"/>
                <a:buChar char="•"/>
              </a:pPr>
              <a:r>
                <a:rPr lang="en-TT" sz="1400" dirty="0">
                  <a:effectLst/>
                  <a:ea typeface="Calibri" panose="020F0502020204030204" pitchFamily="34" charset="0"/>
                  <a:cs typeface="Times New Roman" panose="02020603050405020304" pitchFamily="18" charset="0"/>
                </a:rPr>
                <a:t>Quality Manual (ISO 15189)</a:t>
              </a:r>
            </a:p>
            <a:p>
              <a:pPr marL="171450" marR="0" lvl="0" indent="-171450">
                <a:lnSpc>
                  <a:spcPct val="107000"/>
                </a:lnSpc>
                <a:spcBef>
                  <a:spcPts val="0"/>
                </a:spcBef>
                <a:spcAft>
                  <a:spcPts val="0"/>
                </a:spcAft>
                <a:buFont typeface="Arial" panose="020B0604020202020204" pitchFamily="34" charset="0"/>
                <a:buChar char="•"/>
              </a:pPr>
              <a:r>
                <a:rPr lang="en-TT" sz="1400" dirty="0">
                  <a:effectLst/>
                  <a:ea typeface="Calibri" panose="020F0502020204030204" pitchFamily="34" charset="0"/>
                  <a:cs typeface="Times New Roman" panose="02020603050405020304" pitchFamily="18" charset="0"/>
                </a:rPr>
                <a:t>Safety Manual  (ISO 15190)</a:t>
              </a:r>
            </a:p>
            <a:p>
              <a:pPr marL="171450" marR="0" lvl="0" indent="-171450">
                <a:lnSpc>
                  <a:spcPct val="107000"/>
                </a:lnSpc>
                <a:spcBef>
                  <a:spcPts val="0"/>
                </a:spcBef>
                <a:spcAft>
                  <a:spcPts val="0"/>
                </a:spcAft>
                <a:buFont typeface="Arial" panose="020B0604020202020204" pitchFamily="34" charset="0"/>
                <a:buChar char="•"/>
              </a:pPr>
              <a:r>
                <a:rPr lang="en-TT" sz="1400" dirty="0">
                  <a:effectLst/>
                  <a:ea typeface="Calibri" panose="020F0502020204030204" pitchFamily="34" charset="0"/>
                  <a:cs typeface="Times New Roman" panose="02020603050405020304" pitchFamily="18" charset="0"/>
                </a:rPr>
                <a:t>Infection </a:t>
              </a:r>
              <a:r>
                <a:rPr lang="en-TT" sz="1400" dirty="0">
                  <a:ea typeface="Calibri" panose="020F0502020204030204" pitchFamily="34" charset="0"/>
                  <a:cs typeface="Times New Roman" panose="02020603050405020304" pitchFamily="18" charset="0"/>
                </a:rPr>
                <a:t>P</a:t>
              </a:r>
              <a:r>
                <a:rPr lang="en-TT" sz="1400" dirty="0">
                  <a:effectLst/>
                  <a:ea typeface="Calibri" panose="020F0502020204030204" pitchFamily="34" charset="0"/>
                  <a:cs typeface="Times New Roman" panose="02020603050405020304" pitchFamily="18" charset="0"/>
                </a:rPr>
                <a:t>revention and Control (SIMS </a:t>
              </a:r>
              <a:r>
                <a:rPr lang="en-TT" sz="1400" dirty="0">
                  <a:ea typeface="Calibri" panose="020F0502020204030204" pitchFamily="34" charset="0"/>
                  <a:cs typeface="Times New Roman" panose="02020603050405020304" pitchFamily="18" charset="0"/>
                </a:rPr>
                <a:t>requirements)</a:t>
              </a:r>
              <a:endParaRPr lang="en-US" sz="1400" dirty="0">
                <a:effectLst/>
                <a:ea typeface="Calibri" panose="020F0502020204030204" pitchFamily="34" charset="0"/>
                <a:cs typeface="Times New Roman" panose="02020603050405020304" pitchFamily="18" charset="0"/>
              </a:endParaRPr>
            </a:p>
            <a:p>
              <a:pPr marL="171450" marR="0" lvl="0" indent="-171450">
                <a:lnSpc>
                  <a:spcPct val="107000"/>
                </a:lnSpc>
                <a:spcBef>
                  <a:spcPts val="0"/>
                </a:spcBef>
                <a:spcAft>
                  <a:spcPts val="0"/>
                </a:spcAft>
                <a:buFont typeface="Arial" panose="020B0604020202020204" pitchFamily="34" charset="0"/>
                <a:buChar char="•"/>
              </a:pPr>
              <a:r>
                <a:rPr lang="en-TT" sz="1400" dirty="0">
                  <a:effectLst/>
                  <a:ea typeface="Calibri" panose="020F0502020204030204" pitchFamily="34" charset="0"/>
                  <a:cs typeface="Times New Roman" panose="02020603050405020304" pitchFamily="18" charset="0"/>
                </a:rPr>
                <a:t>Document control SOP</a:t>
              </a:r>
              <a:endParaRPr lang="en-US" sz="1400" dirty="0">
                <a:effectLst/>
                <a:ea typeface="Calibri" panose="020F0502020204030204" pitchFamily="34" charset="0"/>
                <a:cs typeface="Times New Roman" panose="02020603050405020304" pitchFamily="18" charset="0"/>
              </a:endParaRPr>
            </a:p>
            <a:p>
              <a:pPr marL="171450" marR="0" lvl="0" indent="-171450">
                <a:lnSpc>
                  <a:spcPct val="107000"/>
                </a:lnSpc>
                <a:spcBef>
                  <a:spcPts val="0"/>
                </a:spcBef>
                <a:spcAft>
                  <a:spcPts val="0"/>
                </a:spcAft>
                <a:buFont typeface="Arial" panose="020B0604020202020204" pitchFamily="34" charset="0"/>
                <a:buChar char="•"/>
              </a:pPr>
              <a:r>
                <a:rPr lang="en-TT" sz="1400" dirty="0">
                  <a:effectLst/>
                  <a:ea typeface="Calibri" panose="020F0502020204030204" pitchFamily="34" charset="0"/>
                  <a:cs typeface="Times New Roman" panose="02020603050405020304" pitchFamily="18" charset="0"/>
                </a:rPr>
                <a:t>Sample reception SOP with rejection criteria</a:t>
              </a:r>
            </a:p>
            <a:p>
              <a:pPr marL="171450" marR="0" lvl="0" indent="-171450">
                <a:lnSpc>
                  <a:spcPct val="107000"/>
                </a:lnSpc>
                <a:spcBef>
                  <a:spcPts val="0"/>
                </a:spcBef>
                <a:spcAft>
                  <a:spcPts val="0"/>
                </a:spcAft>
                <a:buFont typeface="Arial" panose="020B0604020202020204" pitchFamily="34" charset="0"/>
                <a:buChar char="•"/>
              </a:pPr>
              <a:r>
                <a:rPr lang="en-US" sz="1400" dirty="0">
                  <a:effectLst/>
                  <a:ea typeface="Calibri" panose="020F0502020204030204" pitchFamily="34" charset="0"/>
                  <a:cs typeface="Arial" panose="020B0604020202020204" pitchFamily="34" charset="0"/>
                </a:rPr>
                <a:t>Job Aides for Fingerstick, Kit use and Waste disposal, handwashing, Post exposure prophylaxis</a:t>
              </a:r>
              <a:r>
                <a:rPr lang="en-US" sz="1400" dirty="0">
                  <a:effectLst/>
                  <a:highlight>
                    <a:srgbClr val="FFFF00"/>
                  </a:highlight>
                  <a:ea typeface="Calibri" panose="020F0502020204030204" pitchFamily="34" charset="0"/>
                  <a:cs typeface="Arial" panose="020B0604020202020204" pitchFamily="34" charset="0"/>
                </a:rPr>
                <a:t> </a:t>
              </a:r>
            </a:p>
          </p:txBody>
        </p:sp>
        <p:sp>
          <p:nvSpPr>
            <p:cNvPr id="4444" name="TextBox 4443">
              <a:extLst>
                <a:ext uri="{FF2B5EF4-FFF2-40B4-BE49-F238E27FC236}">
                  <a16:creationId xmlns:a16="http://schemas.microsoft.com/office/drawing/2014/main" id="{9343CC67-A71A-467F-B2C0-99D7E4074B18}"/>
                </a:ext>
              </a:extLst>
            </p:cNvPr>
            <p:cNvSpPr txBox="1"/>
            <p:nvPr/>
          </p:nvSpPr>
          <p:spPr>
            <a:xfrm>
              <a:off x="973910" y="2552193"/>
              <a:ext cx="2284986" cy="877469"/>
            </a:xfrm>
            <a:prstGeom prst="rect">
              <a:avLst/>
            </a:prstGeom>
            <a:noFill/>
          </p:spPr>
          <p:txBody>
            <a:bodyPr wrap="square" rtlCol="0">
              <a:spAutoFit/>
            </a:bodyPr>
            <a:lstStyle/>
            <a:p>
              <a:r>
                <a:rPr lang="en-US" altLang="ko-KR" sz="1600" b="1" dirty="0">
                  <a:solidFill>
                    <a:schemeClr val="accent1">
                      <a:lumMod val="75000"/>
                    </a:schemeClr>
                  </a:solidFill>
                  <a:cs typeface="Arial" pitchFamily="34" charset="0"/>
                </a:rPr>
                <a:t>Documents to be included are: </a:t>
              </a:r>
              <a:endParaRPr lang="ko-KR" altLang="en-US" sz="1600" b="1" dirty="0">
                <a:solidFill>
                  <a:schemeClr val="accent1">
                    <a:lumMod val="75000"/>
                  </a:schemeClr>
                </a:solidFill>
                <a:cs typeface="Arial" pitchFamily="34" charset="0"/>
              </a:endParaRPr>
            </a:p>
          </p:txBody>
        </p:sp>
      </p:grpSp>
      <p:grpSp>
        <p:nvGrpSpPr>
          <p:cNvPr id="4445" name="Group 38">
            <a:extLst>
              <a:ext uri="{FF2B5EF4-FFF2-40B4-BE49-F238E27FC236}">
                <a16:creationId xmlns:a16="http://schemas.microsoft.com/office/drawing/2014/main" id="{64C8517D-3718-411A-81F5-16CFAEA3BADB}"/>
              </a:ext>
            </a:extLst>
          </p:cNvPr>
          <p:cNvGrpSpPr/>
          <p:nvPr/>
        </p:nvGrpSpPr>
        <p:grpSpPr>
          <a:xfrm>
            <a:off x="4201906" y="2269840"/>
            <a:ext cx="684069" cy="684069"/>
            <a:chOff x="3218806" y="1961572"/>
            <a:chExt cx="684068" cy="684068"/>
          </a:xfrm>
        </p:grpSpPr>
        <p:sp>
          <p:nvSpPr>
            <p:cNvPr id="4446" name="Diamond 36">
              <a:extLst>
                <a:ext uri="{FF2B5EF4-FFF2-40B4-BE49-F238E27FC236}">
                  <a16:creationId xmlns:a16="http://schemas.microsoft.com/office/drawing/2014/main" id="{061730CC-C340-423F-9CE1-35698A7767B4}"/>
                </a:ext>
              </a:extLst>
            </p:cNvPr>
            <p:cNvSpPr/>
            <p:nvPr/>
          </p:nvSpPr>
          <p:spPr>
            <a:xfrm>
              <a:off x="3218806" y="1961572"/>
              <a:ext cx="684068" cy="684068"/>
            </a:xfrm>
            <a:prstGeom prst="diamond">
              <a:avLst/>
            </a:prstGeom>
            <a:noFill/>
            <a:ln w="508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dirty="0">
                <a:solidFill>
                  <a:schemeClr val="tx1">
                    <a:lumMod val="75000"/>
                    <a:lumOff val="25000"/>
                  </a:schemeClr>
                </a:solidFill>
              </a:endParaRPr>
            </a:p>
          </p:txBody>
        </p:sp>
        <p:sp>
          <p:nvSpPr>
            <p:cNvPr id="4447" name="TextBox 4446">
              <a:extLst>
                <a:ext uri="{FF2B5EF4-FFF2-40B4-BE49-F238E27FC236}">
                  <a16:creationId xmlns:a16="http://schemas.microsoft.com/office/drawing/2014/main" id="{2D46CACB-DF0B-4216-AC8C-AB0701146A52}"/>
                </a:ext>
              </a:extLst>
            </p:cNvPr>
            <p:cNvSpPr txBox="1"/>
            <p:nvPr/>
          </p:nvSpPr>
          <p:spPr>
            <a:xfrm>
              <a:off x="3348375" y="2140694"/>
              <a:ext cx="421990" cy="338554"/>
            </a:xfrm>
            <a:prstGeom prst="rect">
              <a:avLst/>
            </a:prstGeom>
            <a:noFill/>
          </p:spPr>
          <p:txBody>
            <a:bodyPr wrap="square" rtlCol="0">
              <a:spAutoFit/>
            </a:bodyPr>
            <a:lstStyle/>
            <a:p>
              <a:pPr algn="ctr"/>
              <a:r>
                <a:rPr lang="en-US" altLang="ko-KR" sz="1600" b="1" dirty="0">
                  <a:solidFill>
                    <a:schemeClr val="tx1">
                      <a:lumMod val="75000"/>
                      <a:lumOff val="25000"/>
                    </a:schemeClr>
                  </a:solidFill>
                  <a:cs typeface="Arial" pitchFamily="34" charset="0"/>
                </a:rPr>
                <a:t>01</a:t>
              </a:r>
              <a:endParaRPr lang="ko-KR" altLang="en-US" sz="1600" b="1" dirty="0">
                <a:solidFill>
                  <a:schemeClr val="tx1">
                    <a:lumMod val="75000"/>
                    <a:lumOff val="25000"/>
                  </a:schemeClr>
                </a:solidFill>
                <a:cs typeface="Arial" pitchFamily="34" charset="0"/>
              </a:endParaRPr>
            </a:p>
          </p:txBody>
        </p:sp>
      </p:grpSp>
      <p:grpSp>
        <p:nvGrpSpPr>
          <p:cNvPr id="4448" name="Group 39">
            <a:extLst>
              <a:ext uri="{FF2B5EF4-FFF2-40B4-BE49-F238E27FC236}">
                <a16:creationId xmlns:a16="http://schemas.microsoft.com/office/drawing/2014/main" id="{EAF9BE32-6F1B-4E10-9AF9-608DEF82719B}"/>
              </a:ext>
            </a:extLst>
          </p:cNvPr>
          <p:cNvGrpSpPr/>
          <p:nvPr/>
        </p:nvGrpSpPr>
        <p:grpSpPr>
          <a:xfrm>
            <a:off x="5951173" y="4724924"/>
            <a:ext cx="2415032" cy="1421325"/>
            <a:chOff x="987736" y="2645667"/>
            <a:chExt cx="1863663" cy="1421325"/>
          </a:xfrm>
        </p:grpSpPr>
        <p:sp>
          <p:nvSpPr>
            <p:cNvPr id="4449" name="TextBox 4448">
              <a:extLst>
                <a:ext uri="{FF2B5EF4-FFF2-40B4-BE49-F238E27FC236}">
                  <a16:creationId xmlns:a16="http://schemas.microsoft.com/office/drawing/2014/main" id="{B2DECD47-8743-42F9-AC62-8F1514011348}"/>
                </a:ext>
              </a:extLst>
            </p:cNvPr>
            <p:cNvSpPr txBox="1"/>
            <p:nvPr/>
          </p:nvSpPr>
          <p:spPr>
            <a:xfrm>
              <a:off x="1001130" y="2897441"/>
              <a:ext cx="1836876" cy="1169551"/>
            </a:xfrm>
            <a:prstGeom prst="rect">
              <a:avLst/>
            </a:prstGeom>
            <a:noFill/>
          </p:spPr>
          <p:txBody>
            <a:bodyPr wrap="square" rtlCol="0">
              <a:spAutoFit/>
            </a:bodyPr>
            <a:lstStyle/>
            <a:p>
              <a:r>
                <a:rPr lang="en-TT" sz="1400" dirty="0">
                  <a:effectLst/>
                  <a:ea typeface="Calibri" panose="020F0502020204030204" pitchFamily="34" charset="0"/>
                  <a:cs typeface="Times New Roman" panose="02020603050405020304" pitchFamily="18" charset="0"/>
                </a:rPr>
                <a:t>Procedures relating to modules of the MOHW HIV programme, already at all the sites, will be document controlled </a:t>
              </a:r>
              <a:endParaRPr lang="ko-KR" altLang="en-US" sz="1400" dirty="0">
                <a:solidFill>
                  <a:schemeClr val="tx1">
                    <a:lumMod val="75000"/>
                    <a:lumOff val="25000"/>
                  </a:schemeClr>
                </a:solidFill>
                <a:cs typeface="Arial" pitchFamily="34" charset="0"/>
              </a:endParaRPr>
            </a:p>
          </p:txBody>
        </p:sp>
        <p:sp>
          <p:nvSpPr>
            <p:cNvPr id="4450" name="TextBox 4449">
              <a:extLst>
                <a:ext uri="{FF2B5EF4-FFF2-40B4-BE49-F238E27FC236}">
                  <a16:creationId xmlns:a16="http://schemas.microsoft.com/office/drawing/2014/main" id="{812B794D-35B6-4F31-A93E-FA6D0EDA3231}"/>
                </a:ext>
              </a:extLst>
            </p:cNvPr>
            <p:cNvSpPr txBox="1"/>
            <p:nvPr/>
          </p:nvSpPr>
          <p:spPr>
            <a:xfrm>
              <a:off x="987736" y="2645667"/>
              <a:ext cx="1863663" cy="338554"/>
            </a:xfrm>
            <a:prstGeom prst="rect">
              <a:avLst/>
            </a:prstGeom>
            <a:noFill/>
          </p:spPr>
          <p:txBody>
            <a:bodyPr wrap="square" rtlCol="0">
              <a:spAutoFit/>
            </a:bodyPr>
            <a:lstStyle/>
            <a:p>
              <a:r>
                <a:rPr lang="en-US" altLang="ko-KR" sz="1600" b="1" dirty="0">
                  <a:solidFill>
                    <a:schemeClr val="accent4">
                      <a:lumMod val="50000"/>
                    </a:schemeClr>
                  </a:solidFill>
                  <a:cs typeface="Arial" pitchFamily="34" charset="0"/>
                </a:rPr>
                <a:t>Program documents</a:t>
              </a:r>
              <a:endParaRPr lang="ko-KR" altLang="en-US" sz="1600" b="1" dirty="0">
                <a:solidFill>
                  <a:schemeClr val="accent4">
                    <a:lumMod val="50000"/>
                  </a:schemeClr>
                </a:solidFill>
                <a:cs typeface="Arial" pitchFamily="34" charset="0"/>
              </a:endParaRPr>
            </a:p>
          </p:txBody>
        </p:sp>
      </p:grpSp>
      <p:grpSp>
        <p:nvGrpSpPr>
          <p:cNvPr id="4451" name="Group 42">
            <a:extLst>
              <a:ext uri="{FF2B5EF4-FFF2-40B4-BE49-F238E27FC236}">
                <a16:creationId xmlns:a16="http://schemas.microsoft.com/office/drawing/2014/main" id="{3D144AB5-1873-437A-99D5-3C024B3F19E8}"/>
              </a:ext>
            </a:extLst>
          </p:cNvPr>
          <p:cNvGrpSpPr/>
          <p:nvPr/>
        </p:nvGrpSpPr>
        <p:grpSpPr>
          <a:xfrm>
            <a:off x="5172286" y="4871174"/>
            <a:ext cx="684069" cy="684069"/>
            <a:chOff x="3218806" y="1961572"/>
            <a:chExt cx="684068" cy="684068"/>
          </a:xfrm>
        </p:grpSpPr>
        <p:sp>
          <p:nvSpPr>
            <p:cNvPr id="4452" name="Diamond 43">
              <a:extLst>
                <a:ext uri="{FF2B5EF4-FFF2-40B4-BE49-F238E27FC236}">
                  <a16:creationId xmlns:a16="http://schemas.microsoft.com/office/drawing/2014/main" id="{ACCF1600-2971-4B52-B182-53FB483C0216}"/>
                </a:ext>
              </a:extLst>
            </p:cNvPr>
            <p:cNvSpPr/>
            <p:nvPr/>
          </p:nvSpPr>
          <p:spPr>
            <a:xfrm>
              <a:off x="3218806" y="1961572"/>
              <a:ext cx="684068" cy="684068"/>
            </a:xfrm>
            <a:prstGeom prst="diamond">
              <a:avLst/>
            </a:prstGeom>
            <a:no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dirty="0">
                <a:solidFill>
                  <a:schemeClr val="tx1">
                    <a:lumMod val="75000"/>
                    <a:lumOff val="25000"/>
                  </a:schemeClr>
                </a:solidFill>
              </a:endParaRPr>
            </a:p>
          </p:txBody>
        </p:sp>
        <p:sp>
          <p:nvSpPr>
            <p:cNvPr id="4453" name="TextBox 4452">
              <a:extLst>
                <a:ext uri="{FF2B5EF4-FFF2-40B4-BE49-F238E27FC236}">
                  <a16:creationId xmlns:a16="http://schemas.microsoft.com/office/drawing/2014/main" id="{065B37A7-1A52-4059-AB60-027B3E72781F}"/>
                </a:ext>
              </a:extLst>
            </p:cNvPr>
            <p:cNvSpPr txBox="1"/>
            <p:nvPr/>
          </p:nvSpPr>
          <p:spPr>
            <a:xfrm>
              <a:off x="3348375" y="2140694"/>
              <a:ext cx="421990" cy="338554"/>
            </a:xfrm>
            <a:prstGeom prst="rect">
              <a:avLst/>
            </a:prstGeom>
            <a:noFill/>
          </p:spPr>
          <p:txBody>
            <a:bodyPr wrap="square" rtlCol="0">
              <a:spAutoFit/>
            </a:bodyPr>
            <a:lstStyle/>
            <a:p>
              <a:pPr algn="ctr"/>
              <a:r>
                <a:rPr lang="en-US" altLang="ko-KR" sz="1600" b="1" dirty="0">
                  <a:solidFill>
                    <a:schemeClr val="tx1">
                      <a:lumMod val="75000"/>
                      <a:lumOff val="25000"/>
                    </a:schemeClr>
                  </a:solidFill>
                  <a:cs typeface="Arial" pitchFamily="34" charset="0"/>
                </a:rPr>
                <a:t>02</a:t>
              </a:r>
              <a:endParaRPr lang="ko-KR" altLang="en-US" sz="1600" b="1" dirty="0">
                <a:solidFill>
                  <a:schemeClr val="tx1">
                    <a:lumMod val="75000"/>
                    <a:lumOff val="25000"/>
                  </a:schemeClr>
                </a:solidFill>
                <a:cs typeface="Arial" pitchFamily="34" charset="0"/>
              </a:endParaRPr>
            </a:p>
          </p:txBody>
        </p:sp>
      </p:grpSp>
      <p:grpSp>
        <p:nvGrpSpPr>
          <p:cNvPr id="4454" name="Group 45">
            <a:extLst>
              <a:ext uri="{FF2B5EF4-FFF2-40B4-BE49-F238E27FC236}">
                <a16:creationId xmlns:a16="http://schemas.microsoft.com/office/drawing/2014/main" id="{CAFBB120-CAE5-41AF-9383-F7347997F61C}"/>
              </a:ext>
            </a:extLst>
          </p:cNvPr>
          <p:cNvGrpSpPr/>
          <p:nvPr/>
        </p:nvGrpSpPr>
        <p:grpSpPr>
          <a:xfrm>
            <a:off x="9438091" y="2623661"/>
            <a:ext cx="2419598" cy="1430268"/>
            <a:chOff x="1000696" y="2618610"/>
            <a:chExt cx="1867187" cy="1430268"/>
          </a:xfrm>
        </p:grpSpPr>
        <p:sp>
          <p:nvSpPr>
            <p:cNvPr id="4455" name="TextBox 4454">
              <a:extLst>
                <a:ext uri="{FF2B5EF4-FFF2-40B4-BE49-F238E27FC236}">
                  <a16:creationId xmlns:a16="http://schemas.microsoft.com/office/drawing/2014/main" id="{14A576EA-3A1F-4E2F-AE62-BBE9B80A8D09}"/>
                </a:ext>
              </a:extLst>
            </p:cNvPr>
            <p:cNvSpPr txBox="1"/>
            <p:nvPr/>
          </p:nvSpPr>
          <p:spPr>
            <a:xfrm>
              <a:off x="1000696" y="2879327"/>
              <a:ext cx="1836876" cy="1169551"/>
            </a:xfrm>
            <a:prstGeom prst="rect">
              <a:avLst/>
            </a:prstGeom>
            <a:noFill/>
          </p:spPr>
          <p:txBody>
            <a:bodyPr wrap="square" rtlCol="0">
              <a:spAutoFit/>
            </a:bodyPr>
            <a:lstStyle/>
            <a:p>
              <a:r>
                <a:rPr lang="en-JM" sz="1400" dirty="0">
                  <a:effectLst/>
                  <a:ea typeface="Calibri" panose="020F0502020204030204" pitchFamily="34" charset="0"/>
                </a:rPr>
                <a:t>Document control numbers have been obtained for </a:t>
              </a:r>
              <a:r>
                <a:rPr lang="en-JM" sz="1400" u="sng" dirty="0">
                  <a:effectLst/>
                  <a:ea typeface="Calibri" panose="020F0502020204030204" pitchFamily="34" charset="0"/>
                </a:rPr>
                <a:t>each Region</a:t>
              </a:r>
              <a:r>
                <a:rPr lang="en-JM" sz="1400" dirty="0">
                  <a:effectLst/>
                  <a:ea typeface="Calibri" panose="020F0502020204030204" pitchFamily="34" charset="0"/>
                </a:rPr>
                <a:t> from the Quality Assurance Coordinator,  National Reference laboratory</a:t>
              </a:r>
              <a:endParaRPr lang="ko-KR" altLang="en-US" sz="1400" dirty="0">
                <a:solidFill>
                  <a:schemeClr val="tx1">
                    <a:lumMod val="75000"/>
                    <a:lumOff val="25000"/>
                  </a:schemeClr>
                </a:solidFill>
                <a:cs typeface="Arial" pitchFamily="34" charset="0"/>
              </a:endParaRPr>
            </a:p>
          </p:txBody>
        </p:sp>
        <p:sp>
          <p:nvSpPr>
            <p:cNvPr id="4456" name="TextBox 4455">
              <a:extLst>
                <a:ext uri="{FF2B5EF4-FFF2-40B4-BE49-F238E27FC236}">
                  <a16:creationId xmlns:a16="http://schemas.microsoft.com/office/drawing/2014/main" id="{F76595BF-B07A-412F-93EF-5D690CDAC273}"/>
                </a:ext>
              </a:extLst>
            </p:cNvPr>
            <p:cNvSpPr txBox="1"/>
            <p:nvPr/>
          </p:nvSpPr>
          <p:spPr>
            <a:xfrm>
              <a:off x="1004220" y="2618610"/>
              <a:ext cx="1863663" cy="338554"/>
            </a:xfrm>
            <a:prstGeom prst="rect">
              <a:avLst/>
            </a:prstGeom>
            <a:noFill/>
          </p:spPr>
          <p:txBody>
            <a:bodyPr wrap="square" rtlCol="0">
              <a:spAutoFit/>
            </a:bodyPr>
            <a:lstStyle/>
            <a:p>
              <a:r>
                <a:rPr lang="en-US" altLang="ko-KR" sz="1600" b="1" dirty="0">
                  <a:solidFill>
                    <a:schemeClr val="accent2">
                      <a:lumMod val="50000"/>
                    </a:schemeClr>
                  </a:solidFill>
                  <a:cs typeface="Arial" pitchFamily="34" charset="0"/>
                </a:rPr>
                <a:t>Document Control </a:t>
              </a:r>
              <a:endParaRPr lang="ko-KR" altLang="en-US" sz="1600" b="1" dirty="0">
                <a:solidFill>
                  <a:schemeClr val="accent2">
                    <a:lumMod val="50000"/>
                  </a:schemeClr>
                </a:solidFill>
                <a:cs typeface="Arial" pitchFamily="34" charset="0"/>
              </a:endParaRPr>
            </a:p>
          </p:txBody>
        </p:sp>
      </p:grpSp>
      <p:grpSp>
        <p:nvGrpSpPr>
          <p:cNvPr id="4457" name="Group 48">
            <a:extLst>
              <a:ext uri="{FF2B5EF4-FFF2-40B4-BE49-F238E27FC236}">
                <a16:creationId xmlns:a16="http://schemas.microsoft.com/office/drawing/2014/main" id="{4453BA3E-A762-4C72-B9E7-B55C1A86174D}"/>
              </a:ext>
            </a:extLst>
          </p:cNvPr>
          <p:cNvGrpSpPr/>
          <p:nvPr/>
        </p:nvGrpSpPr>
        <p:grpSpPr>
          <a:xfrm>
            <a:off x="8815786" y="4892790"/>
            <a:ext cx="684069" cy="684069"/>
            <a:chOff x="3218806" y="1961572"/>
            <a:chExt cx="684068" cy="684068"/>
          </a:xfrm>
        </p:grpSpPr>
        <p:sp>
          <p:nvSpPr>
            <p:cNvPr id="4458" name="Diamond 49">
              <a:extLst>
                <a:ext uri="{FF2B5EF4-FFF2-40B4-BE49-F238E27FC236}">
                  <a16:creationId xmlns:a16="http://schemas.microsoft.com/office/drawing/2014/main" id="{7E1BFBA5-4D1A-4358-852C-9FF5D28C6125}"/>
                </a:ext>
              </a:extLst>
            </p:cNvPr>
            <p:cNvSpPr/>
            <p:nvPr/>
          </p:nvSpPr>
          <p:spPr>
            <a:xfrm>
              <a:off x="3218806" y="1961572"/>
              <a:ext cx="684068" cy="684068"/>
            </a:xfrm>
            <a:prstGeom prst="diamond">
              <a:avLst/>
            </a:prstGeom>
            <a:noFill/>
            <a:ln w="508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solidFill>
                  <a:schemeClr val="tx1">
                    <a:lumMod val="75000"/>
                    <a:lumOff val="25000"/>
                  </a:schemeClr>
                </a:solidFill>
              </a:endParaRPr>
            </a:p>
          </p:txBody>
        </p:sp>
        <p:sp>
          <p:nvSpPr>
            <p:cNvPr id="4459" name="TextBox 4458">
              <a:extLst>
                <a:ext uri="{FF2B5EF4-FFF2-40B4-BE49-F238E27FC236}">
                  <a16:creationId xmlns:a16="http://schemas.microsoft.com/office/drawing/2014/main" id="{63F1E4D3-0D4E-4A18-8356-E72BAC7EA6EB}"/>
                </a:ext>
              </a:extLst>
            </p:cNvPr>
            <p:cNvSpPr txBox="1"/>
            <p:nvPr/>
          </p:nvSpPr>
          <p:spPr>
            <a:xfrm>
              <a:off x="3348375" y="2140694"/>
              <a:ext cx="421990" cy="338554"/>
            </a:xfrm>
            <a:prstGeom prst="rect">
              <a:avLst/>
            </a:prstGeom>
            <a:noFill/>
          </p:spPr>
          <p:txBody>
            <a:bodyPr wrap="square" rtlCol="0">
              <a:spAutoFit/>
            </a:bodyPr>
            <a:lstStyle/>
            <a:p>
              <a:pPr algn="ctr"/>
              <a:r>
                <a:rPr lang="en-US" altLang="ko-KR" sz="1600" b="1" dirty="0">
                  <a:solidFill>
                    <a:schemeClr val="tx1">
                      <a:lumMod val="75000"/>
                      <a:lumOff val="25000"/>
                    </a:schemeClr>
                  </a:solidFill>
                  <a:cs typeface="Arial" pitchFamily="34" charset="0"/>
                </a:rPr>
                <a:t>04</a:t>
              </a:r>
              <a:endParaRPr lang="ko-KR" altLang="en-US" sz="1600" b="1" dirty="0">
                <a:solidFill>
                  <a:schemeClr val="tx1">
                    <a:lumMod val="75000"/>
                    <a:lumOff val="25000"/>
                  </a:schemeClr>
                </a:solidFill>
                <a:cs typeface="Arial" pitchFamily="34" charset="0"/>
              </a:endParaRPr>
            </a:p>
          </p:txBody>
        </p:sp>
      </p:grpSp>
      <p:grpSp>
        <p:nvGrpSpPr>
          <p:cNvPr id="4460" name="Group 51">
            <a:extLst>
              <a:ext uri="{FF2B5EF4-FFF2-40B4-BE49-F238E27FC236}">
                <a16:creationId xmlns:a16="http://schemas.microsoft.com/office/drawing/2014/main" id="{A9FFC20B-C3D2-49D2-BA94-7089DFABB7C7}"/>
              </a:ext>
            </a:extLst>
          </p:cNvPr>
          <p:cNvGrpSpPr/>
          <p:nvPr/>
        </p:nvGrpSpPr>
        <p:grpSpPr>
          <a:xfrm>
            <a:off x="9575523" y="4812870"/>
            <a:ext cx="2415032" cy="1187111"/>
            <a:chOff x="1014523" y="2665029"/>
            <a:chExt cx="1863663" cy="1187111"/>
          </a:xfrm>
        </p:grpSpPr>
        <p:sp>
          <p:nvSpPr>
            <p:cNvPr id="4461" name="TextBox 4460">
              <a:extLst>
                <a:ext uri="{FF2B5EF4-FFF2-40B4-BE49-F238E27FC236}">
                  <a16:creationId xmlns:a16="http://schemas.microsoft.com/office/drawing/2014/main" id="{01617945-F2A9-4D04-89F8-0EBA6C51E068}"/>
                </a:ext>
              </a:extLst>
            </p:cNvPr>
            <p:cNvSpPr txBox="1"/>
            <p:nvPr/>
          </p:nvSpPr>
          <p:spPr>
            <a:xfrm>
              <a:off x="1014523" y="2898033"/>
              <a:ext cx="1836876" cy="954107"/>
            </a:xfrm>
            <a:prstGeom prst="rect">
              <a:avLst/>
            </a:prstGeom>
            <a:noFill/>
          </p:spPr>
          <p:txBody>
            <a:bodyPr wrap="square" rtlCol="0">
              <a:spAutoFit/>
            </a:bodyPr>
            <a:lstStyle/>
            <a:p>
              <a:r>
                <a:rPr lang="en-JM" sz="1400" dirty="0">
                  <a:effectLst/>
                  <a:ea typeface="Calibri" panose="020F0502020204030204" pitchFamily="34" charset="0"/>
                  <a:cs typeface="Times New Roman" panose="02020603050405020304" pitchFamily="18" charset="0"/>
                </a:rPr>
                <a:t>The controlled documents are organized in labelled folders or on computers, </a:t>
              </a:r>
              <a:r>
                <a:rPr lang="en-JM" sz="1400" dirty="0">
                  <a:ea typeface="Calibri" panose="020F0502020204030204" pitchFamily="34" charset="0"/>
                  <a:cs typeface="Times New Roman" panose="02020603050405020304" pitchFamily="18" charset="0"/>
                </a:rPr>
                <a:t>where</a:t>
              </a:r>
              <a:r>
                <a:rPr lang="en-JM" sz="1400" dirty="0">
                  <a:effectLst/>
                  <a:ea typeface="Calibri" panose="020F0502020204030204" pitchFamily="34" charset="0"/>
                  <a:cs typeface="Times New Roman" panose="02020603050405020304" pitchFamily="18" charset="0"/>
                </a:rPr>
                <a:t> available</a:t>
              </a:r>
              <a:r>
                <a:rPr lang="en-JM" sz="1200" dirty="0">
                  <a:effectLst/>
                  <a:ea typeface="Calibri" panose="020F0502020204030204" pitchFamily="34" charset="0"/>
                  <a:cs typeface="Times New Roman" panose="02020603050405020304" pitchFamily="18" charset="0"/>
                </a:rPr>
                <a:t>. </a:t>
              </a:r>
              <a:endParaRPr lang="ko-KR" altLang="en-US" sz="1200" dirty="0">
                <a:solidFill>
                  <a:schemeClr val="tx1">
                    <a:lumMod val="75000"/>
                    <a:lumOff val="25000"/>
                  </a:schemeClr>
                </a:solidFill>
                <a:cs typeface="Arial" pitchFamily="34" charset="0"/>
              </a:endParaRPr>
            </a:p>
          </p:txBody>
        </p:sp>
        <p:sp>
          <p:nvSpPr>
            <p:cNvPr id="4462" name="TextBox 4461">
              <a:extLst>
                <a:ext uri="{FF2B5EF4-FFF2-40B4-BE49-F238E27FC236}">
                  <a16:creationId xmlns:a16="http://schemas.microsoft.com/office/drawing/2014/main" id="{F89942F8-305A-49D6-AF4B-BC9EC2C6B96F}"/>
                </a:ext>
              </a:extLst>
            </p:cNvPr>
            <p:cNvSpPr txBox="1"/>
            <p:nvPr/>
          </p:nvSpPr>
          <p:spPr>
            <a:xfrm>
              <a:off x="1014523" y="2665029"/>
              <a:ext cx="1863663" cy="338554"/>
            </a:xfrm>
            <a:prstGeom prst="rect">
              <a:avLst/>
            </a:prstGeom>
            <a:noFill/>
          </p:spPr>
          <p:txBody>
            <a:bodyPr wrap="square" rtlCol="0">
              <a:spAutoFit/>
            </a:bodyPr>
            <a:lstStyle/>
            <a:p>
              <a:r>
                <a:rPr lang="en-US" altLang="ko-KR" sz="1600" b="1" dirty="0">
                  <a:solidFill>
                    <a:schemeClr val="bg2">
                      <a:lumMod val="25000"/>
                    </a:schemeClr>
                  </a:solidFill>
                  <a:cs typeface="Arial" pitchFamily="34" charset="0"/>
                </a:rPr>
                <a:t>Record management </a:t>
              </a:r>
              <a:endParaRPr lang="ko-KR" altLang="en-US" sz="1600" b="1" dirty="0">
                <a:solidFill>
                  <a:schemeClr val="bg2">
                    <a:lumMod val="25000"/>
                  </a:schemeClr>
                </a:solidFill>
                <a:cs typeface="Arial" pitchFamily="34" charset="0"/>
              </a:endParaRPr>
            </a:p>
          </p:txBody>
        </p:sp>
      </p:grpSp>
      <p:grpSp>
        <p:nvGrpSpPr>
          <p:cNvPr id="4463" name="Group 54">
            <a:extLst>
              <a:ext uri="{FF2B5EF4-FFF2-40B4-BE49-F238E27FC236}">
                <a16:creationId xmlns:a16="http://schemas.microsoft.com/office/drawing/2014/main" id="{A4B1BEE4-99CC-49C7-B1B4-0CFA85FA7092}"/>
              </a:ext>
            </a:extLst>
          </p:cNvPr>
          <p:cNvGrpSpPr/>
          <p:nvPr/>
        </p:nvGrpSpPr>
        <p:grpSpPr>
          <a:xfrm>
            <a:off x="8609118" y="2961067"/>
            <a:ext cx="684069" cy="684069"/>
            <a:chOff x="3218806" y="1961572"/>
            <a:chExt cx="684068" cy="684068"/>
          </a:xfrm>
        </p:grpSpPr>
        <p:sp>
          <p:nvSpPr>
            <p:cNvPr id="4464" name="Diamond 55">
              <a:extLst>
                <a:ext uri="{FF2B5EF4-FFF2-40B4-BE49-F238E27FC236}">
                  <a16:creationId xmlns:a16="http://schemas.microsoft.com/office/drawing/2014/main" id="{B2FEE506-7DC1-4F8B-9808-C43269687411}"/>
                </a:ext>
              </a:extLst>
            </p:cNvPr>
            <p:cNvSpPr/>
            <p:nvPr/>
          </p:nvSpPr>
          <p:spPr>
            <a:xfrm>
              <a:off x="3218806" y="1961572"/>
              <a:ext cx="684068" cy="684068"/>
            </a:xfrm>
            <a:prstGeom prst="diamond">
              <a:avLst/>
            </a:prstGeom>
            <a:noFill/>
            <a:ln w="508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p>
          </p:txBody>
        </p:sp>
        <p:sp>
          <p:nvSpPr>
            <p:cNvPr id="4465" name="TextBox 4464">
              <a:extLst>
                <a:ext uri="{FF2B5EF4-FFF2-40B4-BE49-F238E27FC236}">
                  <a16:creationId xmlns:a16="http://schemas.microsoft.com/office/drawing/2014/main" id="{B25F8D9F-3BF8-4746-BE16-8053D12F382E}"/>
                </a:ext>
              </a:extLst>
            </p:cNvPr>
            <p:cNvSpPr txBox="1"/>
            <p:nvPr/>
          </p:nvSpPr>
          <p:spPr>
            <a:xfrm>
              <a:off x="3348375" y="2140694"/>
              <a:ext cx="421990" cy="338554"/>
            </a:xfrm>
            <a:prstGeom prst="rect">
              <a:avLst/>
            </a:prstGeom>
            <a:noFill/>
          </p:spPr>
          <p:txBody>
            <a:bodyPr wrap="square" rtlCol="0">
              <a:spAutoFit/>
            </a:bodyPr>
            <a:lstStyle/>
            <a:p>
              <a:pPr algn="ctr"/>
              <a:r>
                <a:rPr lang="en-US" altLang="ko-KR" sz="1600" b="1" dirty="0">
                  <a:solidFill>
                    <a:schemeClr val="tx1">
                      <a:lumMod val="75000"/>
                      <a:lumOff val="25000"/>
                    </a:schemeClr>
                  </a:solidFill>
                  <a:cs typeface="Arial" pitchFamily="34" charset="0"/>
                </a:rPr>
                <a:t>03</a:t>
              </a:r>
              <a:endParaRPr lang="ko-KR" altLang="en-US" sz="1600" b="1" dirty="0">
                <a:solidFill>
                  <a:schemeClr val="tx1">
                    <a:lumMod val="75000"/>
                    <a:lumOff val="25000"/>
                  </a:schemeClr>
                </a:solidFill>
                <a:cs typeface="Arial" pitchFamily="34" charset="0"/>
              </a:endParaRPr>
            </a:p>
          </p:txBody>
        </p:sp>
      </p:grpSp>
    </p:spTree>
    <p:extLst>
      <p:ext uri="{BB962C8B-B14F-4D97-AF65-F5344CB8AC3E}">
        <p14:creationId xmlns:p14="http://schemas.microsoft.com/office/powerpoint/2010/main" val="29132807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BC575B-CAD6-3722-164A-C700562EAE74}"/>
              </a:ext>
            </a:extLst>
          </p:cNvPr>
          <p:cNvSpPr>
            <a:spLocks noGrp="1"/>
          </p:cNvSpPr>
          <p:nvPr>
            <p:ph type="title"/>
          </p:nvPr>
        </p:nvSpPr>
        <p:spPr>
          <a:xfrm>
            <a:off x="0" y="0"/>
            <a:ext cx="12192000" cy="924783"/>
          </a:xfrm>
          <a:solidFill>
            <a:schemeClr val="accent1">
              <a:lumMod val="40000"/>
              <a:lumOff val="60000"/>
            </a:schemeClr>
          </a:solidFill>
        </p:spPr>
        <p:txBody>
          <a:bodyPr>
            <a:normAutofit/>
          </a:bodyPr>
          <a:lstStyle/>
          <a:p>
            <a:r>
              <a:rPr lang="en-US" sz="3600" b="1" dirty="0">
                <a:latin typeface="+mn-lt"/>
              </a:rPr>
              <a:t>Overall site performance - April 2021 to June 2023</a:t>
            </a:r>
            <a:endParaRPr lang="en-JM" sz="3600" b="1" dirty="0">
              <a:latin typeface="+mn-lt"/>
            </a:endParaRPr>
          </a:p>
        </p:txBody>
      </p:sp>
      <p:graphicFrame>
        <p:nvGraphicFramePr>
          <p:cNvPr id="7" name="Picture Placeholder 6">
            <a:extLst>
              <a:ext uri="{FF2B5EF4-FFF2-40B4-BE49-F238E27FC236}">
                <a16:creationId xmlns:a16="http://schemas.microsoft.com/office/drawing/2014/main" id="{CC3140F2-70DD-5F00-F094-86EEDEF79693}"/>
              </a:ext>
            </a:extLst>
          </p:cNvPr>
          <p:cNvGraphicFramePr>
            <a:graphicFrameLocks noGrp="1"/>
          </p:cNvGraphicFramePr>
          <p:nvPr>
            <p:ph type="pic" idx="1"/>
            <p:extLst>
              <p:ext uri="{D42A27DB-BD31-4B8C-83A1-F6EECF244321}">
                <p14:modId xmlns:p14="http://schemas.microsoft.com/office/powerpoint/2010/main" val="4169549945"/>
              </p:ext>
            </p:extLst>
          </p:nvPr>
        </p:nvGraphicFramePr>
        <p:xfrm>
          <a:off x="411892" y="1085419"/>
          <a:ext cx="11368216" cy="5609969"/>
        </p:xfrm>
        <a:graphic>
          <a:graphicData uri="http://schemas.openxmlformats.org/drawingml/2006/chart">
            <c:chart xmlns:c="http://schemas.openxmlformats.org/drawingml/2006/chart" xmlns:r="http://schemas.openxmlformats.org/officeDocument/2006/relationships" r:id="rId3"/>
          </a:graphicData>
        </a:graphic>
      </p:graphicFrame>
      <p:sp>
        <p:nvSpPr>
          <p:cNvPr id="3" name="Flowchart: Connector 2">
            <a:extLst>
              <a:ext uri="{FF2B5EF4-FFF2-40B4-BE49-F238E27FC236}">
                <a16:creationId xmlns:a16="http://schemas.microsoft.com/office/drawing/2014/main" id="{E9B786F4-FEBE-F7A1-00F7-C00DA2B4C8E3}"/>
              </a:ext>
            </a:extLst>
          </p:cNvPr>
          <p:cNvSpPr/>
          <p:nvPr/>
        </p:nvSpPr>
        <p:spPr>
          <a:xfrm>
            <a:off x="9938658" y="2884714"/>
            <a:ext cx="1841450" cy="3450771"/>
          </a:xfrm>
          <a:prstGeom prst="flowChartConnector">
            <a:avLst/>
          </a:prstGeom>
          <a:noFill/>
          <a:ln w="38100">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827918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53" name="그룹 1752">
            <a:extLst>
              <a:ext uri="{FF2B5EF4-FFF2-40B4-BE49-F238E27FC236}">
                <a16:creationId xmlns:a16="http://schemas.microsoft.com/office/drawing/2014/main" id="{70DCE73D-52F6-463F-80A8-A142211D1477}"/>
              </a:ext>
            </a:extLst>
          </p:cNvPr>
          <p:cNvGrpSpPr/>
          <p:nvPr/>
        </p:nvGrpSpPr>
        <p:grpSpPr>
          <a:xfrm>
            <a:off x="5157627" y="3442242"/>
            <a:ext cx="2326422" cy="2808716"/>
            <a:chOff x="4553838" y="2373856"/>
            <a:chExt cx="3084323" cy="3527381"/>
          </a:xfrm>
        </p:grpSpPr>
        <p:sp>
          <p:nvSpPr>
            <p:cNvPr id="1754" name="Freeform: Shape 174">
              <a:extLst>
                <a:ext uri="{FF2B5EF4-FFF2-40B4-BE49-F238E27FC236}">
                  <a16:creationId xmlns:a16="http://schemas.microsoft.com/office/drawing/2014/main" id="{51951C4F-4F4B-4588-9B17-F0DF3774928C}"/>
                </a:ext>
              </a:extLst>
            </p:cNvPr>
            <p:cNvSpPr/>
            <p:nvPr/>
          </p:nvSpPr>
          <p:spPr>
            <a:xfrm>
              <a:off x="5184900" y="3147314"/>
              <a:ext cx="1507891" cy="1512787"/>
            </a:xfrm>
            <a:custGeom>
              <a:avLst/>
              <a:gdLst>
                <a:gd name="connsiteX0" fmla="*/ 2933700 w 2933700"/>
                <a:gd name="connsiteY0" fmla="*/ 1471613 h 2943225"/>
                <a:gd name="connsiteX1" fmla="*/ 1466850 w 2933700"/>
                <a:gd name="connsiteY1" fmla="*/ 2943225 h 2943225"/>
                <a:gd name="connsiteX2" fmla="*/ 0 w 2933700"/>
                <a:gd name="connsiteY2" fmla="*/ 1471613 h 2943225"/>
                <a:gd name="connsiteX3" fmla="*/ 1467803 w 2933700"/>
                <a:gd name="connsiteY3" fmla="*/ 0 h 2943225"/>
                <a:gd name="connsiteX4" fmla="*/ 2933700 w 2933700"/>
                <a:gd name="connsiteY4" fmla="*/ 1471613 h 2943225"/>
                <a:gd name="connsiteX5" fmla="*/ 2933700 w 2933700"/>
                <a:gd name="connsiteY5" fmla="*/ 1471613 h 2943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33700" h="2943225">
                  <a:moveTo>
                    <a:pt x="2933700" y="1471613"/>
                  </a:moveTo>
                  <a:cubicBezTo>
                    <a:pt x="2933700" y="2284095"/>
                    <a:pt x="2277428" y="2943225"/>
                    <a:pt x="1466850" y="2943225"/>
                  </a:cubicBezTo>
                  <a:cubicBezTo>
                    <a:pt x="656273" y="2943225"/>
                    <a:pt x="0" y="2284095"/>
                    <a:pt x="0" y="1471613"/>
                  </a:cubicBezTo>
                  <a:cubicBezTo>
                    <a:pt x="0" y="659130"/>
                    <a:pt x="657225" y="0"/>
                    <a:pt x="1467803" y="0"/>
                  </a:cubicBezTo>
                  <a:cubicBezTo>
                    <a:pt x="2278380" y="0"/>
                    <a:pt x="2933700" y="659130"/>
                    <a:pt x="2933700" y="1471613"/>
                  </a:cubicBezTo>
                  <a:lnTo>
                    <a:pt x="2933700" y="1471613"/>
                  </a:lnTo>
                  <a:close/>
                </a:path>
              </a:pathLst>
            </a:custGeom>
            <a:solidFill>
              <a:schemeClr val="accent3">
                <a:lumMod val="40000"/>
                <a:lumOff val="60000"/>
              </a:schemeClr>
            </a:solidFill>
            <a:ln w="9525" cap="flat">
              <a:noFill/>
              <a:prstDash val="solid"/>
              <a:miter/>
            </a:ln>
          </p:spPr>
          <p:txBody>
            <a:bodyPr rtlCol="0" anchor="ctr"/>
            <a:lstStyle/>
            <a:p>
              <a:endParaRPr lang="en-US"/>
            </a:p>
          </p:txBody>
        </p:sp>
        <p:sp>
          <p:nvSpPr>
            <p:cNvPr id="1755" name="Freeform: Shape 175">
              <a:extLst>
                <a:ext uri="{FF2B5EF4-FFF2-40B4-BE49-F238E27FC236}">
                  <a16:creationId xmlns:a16="http://schemas.microsoft.com/office/drawing/2014/main" id="{E30ABF84-A35F-4B14-BFC0-1858B1A23586}"/>
                </a:ext>
              </a:extLst>
            </p:cNvPr>
            <p:cNvSpPr/>
            <p:nvPr/>
          </p:nvSpPr>
          <p:spPr>
            <a:xfrm>
              <a:off x="5871016" y="2623207"/>
              <a:ext cx="376550" cy="570653"/>
            </a:xfrm>
            <a:custGeom>
              <a:avLst/>
              <a:gdLst>
                <a:gd name="connsiteX0" fmla="*/ 732044 w 732602"/>
                <a:gd name="connsiteY0" fmla="*/ 364363 h 1110244"/>
                <a:gd name="connsiteX1" fmla="*/ 725377 w 732602"/>
                <a:gd name="connsiteY1" fmla="*/ 53848 h 1110244"/>
                <a:gd name="connsiteX2" fmla="*/ 664416 w 732602"/>
                <a:gd name="connsiteY2" fmla="*/ 7176 h 1110244"/>
                <a:gd name="connsiteX3" fmla="*/ 81486 w 732602"/>
                <a:gd name="connsiteY3" fmla="*/ 220536 h 1110244"/>
                <a:gd name="connsiteX4" fmla="*/ 8144 w 732602"/>
                <a:gd name="connsiteY4" fmla="*/ 278638 h 1110244"/>
                <a:gd name="connsiteX5" fmla="*/ 78629 w 732602"/>
                <a:gd name="connsiteY5" fmla="*/ 410083 h 1110244"/>
                <a:gd name="connsiteX6" fmla="*/ 80534 w 732602"/>
                <a:gd name="connsiteY6" fmla="*/ 944436 h 1110244"/>
                <a:gd name="connsiteX7" fmla="*/ 86249 w 732602"/>
                <a:gd name="connsiteY7" fmla="*/ 1015873 h 1110244"/>
                <a:gd name="connsiteX8" fmla="*/ 182452 w 732602"/>
                <a:gd name="connsiteY8" fmla="*/ 1098741 h 1110244"/>
                <a:gd name="connsiteX9" fmla="*/ 322469 w 732602"/>
                <a:gd name="connsiteY9" fmla="*/ 1094931 h 1110244"/>
                <a:gd name="connsiteX10" fmla="*/ 321516 w 732602"/>
                <a:gd name="connsiteY10" fmla="*/ 1092073 h 1110244"/>
                <a:gd name="connsiteX11" fmla="*/ 323421 w 732602"/>
                <a:gd name="connsiteY11" fmla="*/ 1092073 h 1110244"/>
                <a:gd name="connsiteX12" fmla="*/ 459629 w 732602"/>
                <a:gd name="connsiteY12" fmla="*/ 926338 h 1110244"/>
                <a:gd name="connsiteX13" fmla="*/ 456771 w 732602"/>
                <a:gd name="connsiteY13" fmla="*/ 775843 h 1110244"/>
                <a:gd name="connsiteX14" fmla="*/ 511064 w 732602"/>
                <a:gd name="connsiteY14" fmla="*/ 709168 h 1110244"/>
                <a:gd name="connsiteX15" fmla="*/ 709184 w 732602"/>
                <a:gd name="connsiteY15" fmla="*/ 546291 h 1110244"/>
                <a:gd name="connsiteX16" fmla="*/ 732044 w 732602"/>
                <a:gd name="connsiteY16" fmla="*/ 364363 h 1110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32602" h="1110244">
                  <a:moveTo>
                    <a:pt x="732044" y="364363"/>
                  </a:moveTo>
                  <a:cubicBezTo>
                    <a:pt x="718709" y="351981"/>
                    <a:pt x="725377" y="143383"/>
                    <a:pt x="725377" y="53848"/>
                  </a:cubicBezTo>
                  <a:cubicBezTo>
                    <a:pt x="725377" y="-6159"/>
                    <a:pt x="724424" y="-6159"/>
                    <a:pt x="664416" y="7176"/>
                  </a:cubicBezTo>
                  <a:cubicBezTo>
                    <a:pt x="573929" y="26226"/>
                    <a:pt x="117681" y="219583"/>
                    <a:pt x="81486" y="220536"/>
                  </a:cubicBezTo>
                  <a:cubicBezTo>
                    <a:pt x="42434" y="221488"/>
                    <a:pt x="18621" y="241491"/>
                    <a:pt x="8144" y="278638"/>
                  </a:cubicBezTo>
                  <a:cubicBezTo>
                    <a:pt x="-12811" y="350076"/>
                    <a:pt x="5286" y="387223"/>
                    <a:pt x="78629" y="410083"/>
                  </a:cubicBezTo>
                  <a:cubicBezTo>
                    <a:pt x="81486" y="588201"/>
                    <a:pt x="78629" y="767271"/>
                    <a:pt x="80534" y="944436"/>
                  </a:cubicBezTo>
                  <a:cubicBezTo>
                    <a:pt x="80534" y="961581"/>
                    <a:pt x="74819" y="999681"/>
                    <a:pt x="86249" y="1015873"/>
                  </a:cubicBezTo>
                  <a:cubicBezTo>
                    <a:pt x="103394" y="1061593"/>
                    <a:pt x="138636" y="1080643"/>
                    <a:pt x="182452" y="1098741"/>
                  </a:cubicBezTo>
                  <a:cubicBezTo>
                    <a:pt x="228171" y="1116838"/>
                    <a:pt x="274844" y="1112076"/>
                    <a:pt x="322469" y="1094931"/>
                  </a:cubicBezTo>
                  <a:cubicBezTo>
                    <a:pt x="322469" y="1094931"/>
                    <a:pt x="322469" y="1093978"/>
                    <a:pt x="321516" y="1092073"/>
                  </a:cubicBezTo>
                  <a:cubicBezTo>
                    <a:pt x="322469" y="1092073"/>
                    <a:pt x="322469" y="1092073"/>
                    <a:pt x="323421" y="1092073"/>
                  </a:cubicBezTo>
                  <a:cubicBezTo>
                    <a:pt x="412004" y="1069213"/>
                    <a:pt x="452009" y="1020636"/>
                    <a:pt x="459629" y="926338"/>
                  </a:cubicBezTo>
                  <a:cubicBezTo>
                    <a:pt x="458677" y="875856"/>
                    <a:pt x="462486" y="825373"/>
                    <a:pt x="456771" y="775843"/>
                  </a:cubicBezTo>
                  <a:cubicBezTo>
                    <a:pt x="452009" y="731076"/>
                    <a:pt x="472011" y="716788"/>
                    <a:pt x="511064" y="709168"/>
                  </a:cubicBezTo>
                  <a:cubicBezTo>
                    <a:pt x="605361" y="691071"/>
                    <a:pt x="672989" y="634873"/>
                    <a:pt x="709184" y="546291"/>
                  </a:cubicBezTo>
                  <a:cubicBezTo>
                    <a:pt x="732044" y="489141"/>
                    <a:pt x="733949" y="426276"/>
                    <a:pt x="732044" y="364363"/>
                  </a:cubicBezTo>
                  <a:close/>
                </a:path>
              </a:pathLst>
            </a:custGeom>
            <a:solidFill>
              <a:srgbClr val="F9BA99"/>
            </a:solidFill>
            <a:ln w="4506" cap="flat">
              <a:noFill/>
              <a:prstDash val="solid"/>
              <a:miter/>
            </a:ln>
          </p:spPr>
          <p:txBody>
            <a:bodyPr rtlCol="0" anchor="ctr"/>
            <a:lstStyle/>
            <a:p>
              <a:endParaRPr lang="en-US"/>
            </a:p>
          </p:txBody>
        </p:sp>
        <p:sp>
          <p:nvSpPr>
            <p:cNvPr id="1756" name="Freeform: Shape 176">
              <a:extLst>
                <a:ext uri="{FF2B5EF4-FFF2-40B4-BE49-F238E27FC236}">
                  <a16:creationId xmlns:a16="http://schemas.microsoft.com/office/drawing/2014/main" id="{DA7A9FD4-E676-4F39-9A1E-ABE19B40D377}"/>
                </a:ext>
              </a:extLst>
            </p:cNvPr>
            <p:cNvSpPr/>
            <p:nvPr/>
          </p:nvSpPr>
          <p:spPr>
            <a:xfrm>
              <a:off x="5282815" y="3245229"/>
              <a:ext cx="1312061" cy="1316956"/>
            </a:xfrm>
            <a:custGeom>
              <a:avLst/>
              <a:gdLst>
                <a:gd name="connsiteX0" fmla="*/ 2552700 w 2552700"/>
                <a:gd name="connsiteY0" fmla="*/ 1281113 h 2562225"/>
                <a:gd name="connsiteX1" fmla="*/ 1276350 w 2552700"/>
                <a:gd name="connsiteY1" fmla="*/ 2562225 h 2562225"/>
                <a:gd name="connsiteX2" fmla="*/ 0 w 2552700"/>
                <a:gd name="connsiteY2" fmla="*/ 1281113 h 2562225"/>
                <a:gd name="connsiteX3" fmla="*/ 1277303 w 2552700"/>
                <a:gd name="connsiteY3" fmla="*/ 0 h 2562225"/>
                <a:gd name="connsiteX4" fmla="*/ 2552700 w 2552700"/>
                <a:gd name="connsiteY4" fmla="*/ 1281113 h 2562225"/>
                <a:gd name="connsiteX5" fmla="*/ 2552700 w 2552700"/>
                <a:gd name="connsiteY5" fmla="*/ 1281113 h 2562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52700" h="2562225">
                  <a:moveTo>
                    <a:pt x="2552700" y="1281113"/>
                  </a:moveTo>
                  <a:cubicBezTo>
                    <a:pt x="2552700" y="1988820"/>
                    <a:pt x="1981200" y="2562225"/>
                    <a:pt x="1276350" y="2562225"/>
                  </a:cubicBezTo>
                  <a:cubicBezTo>
                    <a:pt x="571500" y="2562225"/>
                    <a:pt x="0" y="1988820"/>
                    <a:pt x="0" y="1281113"/>
                  </a:cubicBezTo>
                  <a:cubicBezTo>
                    <a:pt x="0" y="573405"/>
                    <a:pt x="572453" y="0"/>
                    <a:pt x="1277303" y="0"/>
                  </a:cubicBezTo>
                  <a:cubicBezTo>
                    <a:pt x="1982153" y="0"/>
                    <a:pt x="2552700" y="573405"/>
                    <a:pt x="2552700" y="1281113"/>
                  </a:cubicBezTo>
                  <a:lnTo>
                    <a:pt x="2552700" y="1281113"/>
                  </a:lnTo>
                  <a:close/>
                </a:path>
              </a:pathLst>
            </a:custGeom>
            <a:solidFill>
              <a:schemeClr val="accent3">
                <a:lumMod val="60000"/>
                <a:lumOff val="40000"/>
              </a:schemeClr>
            </a:solidFill>
            <a:ln w="9525" cap="flat">
              <a:noFill/>
              <a:prstDash val="solid"/>
              <a:miter/>
            </a:ln>
          </p:spPr>
          <p:txBody>
            <a:bodyPr rtlCol="0" anchor="ctr"/>
            <a:lstStyle/>
            <a:p>
              <a:endParaRPr lang="en-US"/>
            </a:p>
          </p:txBody>
        </p:sp>
        <p:sp>
          <p:nvSpPr>
            <p:cNvPr id="1757" name="Freeform: Shape 177">
              <a:extLst>
                <a:ext uri="{FF2B5EF4-FFF2-40B4-BE49-F238E27FC236}">
                  <a16:creationId xmlns:a16="http://schemas.microsoft.com/office/drawing/2014/main" id="{5846C6B7-A641-475D-A6F9-0AE1EB84432B}"/>
                </a:ext>
              </a:extLst>
            </p:cNvPr>
            <p:cNvSpPr/>
            <p:nvPr/>
          </p:nvSpPr>
          <p:spPr>
            <a:xfrm>
              <a:off x="5435178" y="3098357"/>
              <a:ext cx="1027605" cy="910609"/>
            </a:xfrm>
            <a:custGeom>
              <a:avLst/>
              <a:gdLst>
                <a:gd name="connsiteX0" fmla="*/ 1999094 w 1999272"/>
                <a:gd name="connsiteY0" fmla="*/ 424815 h 1771650"/>
                <a:gd name="connsiteX1" fmla="*/ 1833359 w 1999272"/>
                <a:gd name="connsiteY1" fmla="*/ 206692 h 1771650"/>
                <a:gd name="connsiteX2" fmla="*/ 1474267 w 1999272"/>
                <a:gd name="connsiteY2" fmla="*/ 4763 h 1771650"/>
                <a:gd name="connsiteX3" fmla="*/ 1308532 w 1999272"/>
                <a:gd name="connsiteY3" fmla="*/ 2858 h 1771650"/>
                <a:gd name="connsiteX4" fmla="*/ 1294244 w 1999272"/>
                <a:gd name="connsiteY4" fmla="*/ 64770 h 1771650"/>
                <a:gd name="connsiteX5" fmla="*/ 1165657 w 1999272"/>
                <a:gd name="connsiteY5" fmla="*/ 169545 h 1771650"/>
                <a:gd name="connsiteX6" fmla="*/ 928484 w 1999272"/>
                <a:gd name="connsiteY6" fmla="*/ 72390 h 1771650"/>
                <a:gd name="connsiteX7" fmla="*/ 875144 w 1999272"/>
                <a:gd name="connsiteY7" fmla="*/ 0 h 1771650"/>
                <a:gd name="connsiteX8" fmla="*/ 483667 w 1999272"/>
                <a:gd name="connsiteY8" fmla="*/ 54292 h 1771650"/>
                <a:gd name="connsiteX9" fmla="*/ 263639 w 1999272"/>
                <a:gd name="connsiteY9" fmla="*/ 360997 h 1771650"/>
                <a:gd name="connsiteX10" fmla="*/ 103619 w 1999272"/>
                <a:gd name="connsiteY10" fmla="*/ 807720 h 1771650"/>
                <a:gd name="connsiteX11" fmla="*/ 1702 w 1999272"/>
                <a:gd name="connsiteY11" fmla="*/ 1269682 h 1771650"/>
                <a:gd name="connsiteX12" fmla="*/ 179819 w 1999272"/>
                <a:gd name="connsiteY12" fmla="*/ 1448753 h 1771650"/>
                <a:gd name="connsiteX13" fmla="*/ 625589 w 1999272"/>
                <a:gd name="connsiteY13" fmla="*/ 1451610 h 1771650"/>
                <a:gd name="connsiteX14" fmla="*/ 625589 w 1999272"/>
                <a:gd name="connsiteY14" fmla="*/ 1770698 h 1771650"/>
                <a:gd name="connsiteX15" fmla="*/ 1638097 w 1999272"/>
                <a:gd name="connsiteY15" fmla="*/ 1771650 h 1771650"/>
                <a:gd name="connsiteX16" fmla="*/ 1723822 w 1999272"/>
                <a:gd name="connsiteY16" fmla="*/ 675322 h 1771650"/>
                <a:gd name="connsiteX17" fmla="*/ 1901940 w 1999272"/>
                <a:gd name="connsiteY17" fmla="*/ 899160 h 1771650"/>
                <a:gd name="connsiteX18" fmla="*/ 1999094 w 1999272"/>
                <a:gd name="connsiteY18" fmla="*/ 424815 h 1771650"/>
                <a:gd name="connsiteX19" fmla="*/ 1999094 w 1999272"/>
                <a:gd name="connsiteY19" fmla="*/ 424815 h 1771650"/>
                <a:gd name="connsiteX20" fmla="*/ 561772 w 1999272"/>
                <a:gd name="connsiteY20" fmla="*/ 1166813 h 1771650"/>
                <a:gd name="connsiteX21" fmla="*/ 420802 w 1999272"/>
                <a:gd name="connsiteY21" fmla="*/ 1151573 h 1771650"/>
                <a:gd name="connsiteX22" fmla="*/ 394132 w 1999272"/>
                <a:gd name="connsiteY22" fmla="*/ 1109663 h 1771650"/>
                <a:gd name="connsiteX23" fmla="*/ 554152 w 1999272"/>
                <a:gd name="connsiteY23" fmla="*/ 693420 h 1771650"/>
                <a:gd name="connsiteX24" fmla="*/ 608444 w 1999272"/>
                <a:gd name="connsiteY24" fmla="*/ 1120140 h 1771650"/>
                <a:gd name="connsiteX25" fmla="*/ 561772 w 1999272"/>
                <a:gd name="connsiteY25" fmla="*/ 1166813 h 1771650"/>
                <a:gd name="connsiteX26" fmla="*/ 561772 w 1999272"/>
                <a:gd name="connsiteY26" fmla="*/ 1166813 h 1771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999272" h="1771650">
                  <a:moveTo>
                    <a:pt x="1999094" y="424815"/>
                  </a:moveTo>
                  <a:cubicBezTo>
                    <a:pt x="1943849" y="352425"/>
                    <a:pt x="1890509" y="278130"/>
                    <a:pt x="1833359" y="206692"/>
                  </a:cubicBezTo>
                  <a:cubicBezTo>
                    <a:pt x="1740967" y="91440"/>
                    <a:pt x="1624762" y="14288"/>
                    <a:pt x="1474267" y="4763"/>
                  </a:cubicBezTo>
                  <a:cubicBezTo>
                    <a:pt x="1419022" y="1905"/>
                    <a:pt x="1363777" y="3810"/>
                    <a:pt x="1308532" y="2858"/>
                  </a:cubicBezTo>
                  <a:cubicBezTo>
                    <a:pt x="1305674" y="24765"/>
                    <a:pt x="1298054" y="51435"/>
                    <a:pt x="1294244" y="64770"/>
                  </a:cubicBezTo>
                  <a:cubicBezTo>
                    <a:pt x="1277099" y="128588"/>
                    <a:pt x="1227569" y="152400"/>
                    <a:pt x="1165657" y="169545"/>
                  </a:cubicBezTo>
                  <a:cubicBezTo>
                    <a:pt x="1083742" y="184785"/>
                    <a:pt x="980872" y="172403"/>
                    <a:pt x="928484" y="72390"/>
                  </a:cubicBezTo>
                  <a:cubicBezTo>
                    <a:pt x="895147" y="16192"/>
                    <a:pt x="887527" y="7620"/>
                    <a:pt x="875144" y="0"/>
                  </a:cubicBezTo>
                  <a:cubicBezTo>
                    <a:pt x="833234" y="2858"/>
                    <a:pt x="541769" y="20955"/>
                    <a:pt x="483667" y="54292"/>
                  </a:cubicBezTo>
                  <a:cubicBezTo>
                    <a:pt x="359842" y="126683"/>
                    <a:pt x="299834" y="228600"/>
                    <a:pt x="263639" y="360997"/>
                  </a:cubicBezTo>
                  <a:cubicBezTo>
                    <a:pt x="221729" y="513397"/>
                    <a:pt x="160769" y="660083"/>
                    <a:pt x="103619" y="807720"/>
                  </a:cubicBezTo>
                  <a:cubicBezTo>
                    <a:pt x="77902" y="874395"/>
                    <a:pt x="-13538" y="1179195"/>
                    <a:pt x="1702" y="1269682"/>
                  </a:cubicBezTo>
                  <a:cubicBezTo>
                    <a:pt x="29324" y="1384935"/>
                    <a:pt x="42659" y="1427798"/>
                    <a:pt x="179819" y="1448753"/>
                  </a:cubicBezTo>
                  <a:cubicBezTo>
                    <a:pt x="328409" y="1452563"/>
                    <a:pt x="476999" y="1452563"/>
                    <a:pt x="625589" y="1451610"/>
                  </a:cubicBezTo>
                  <a:cubicBezTo>
                    <a:pt x="625589" y="1451610"/>
                    <a:pt x="626542" y="1741170"/>
                    <a:pt x="625589" y="1770698"/>
                  </a:cubicBezTo>
                  <a:cubicBezTo>
                    <a:pt x="962774" y="1770698"/>
                    <a:pt x="1300912" y="1770698"/>
                    <a:pt x="1638097" y="1771650"/>
                  </a:cubicBezTo>
                  <a:cubicBezTo>
                    <a:pt x="1617142" y="1416368"/>
                    <a:pt x="1649527" y="1078230"/>
                    <a:pt x="1723822" y="675322"/>
                  </a:cubicBezTo>
                  <a:cubicBezTo>
                    <a:pt x="1785734" y="754380"/>
                    <a:pt x="1843837" y="825818"/>
                    <a:pt x="1901940" y="899160"/>
                  </a:cubicBezTo>
                  <a:cubicBezTo>
                    <a:pt x="1944802" y="803910"/>
                    <a:pt x="2002904" y="441960"/>
                    <a:pt x="1999094" y="424815"/>
                  </a:cubicBezTo>
                  <a:lnTo>
                    <a:pt x="1999094" y="424815"/>
                  </a:lnTo>
                  <a:close/>
                  <a:moveTo>
                    <a:pt x="561772" y="1166813"/>
                  </a:moveTo>
                  <a:cubicBezTo>
                    <a:pt x="516052" y="1169670"/>
                    <a:pt x="479857" y="1159193"/>
                    <a:pt x="420802" y="1151573"/>
                  </a:cubicBezTo>
                  <a:cubicBezTo>
                    <a:pt x="389369" y="1146810"/>
                    <a:pt x="381749" y="1141095"/>
                    <a:pt x="394132" y="1109663"/>
                  </a:cubicBezTo>
                  <a:cubicBezTo>
                    <a:pt x="431279" y="1019175"/>
                    <a:pt x="538912" y="727710"/>
                    <a:pt x="554152" y="693420"/>
                  </a:cubicBezTo>
                  <a:cubicBezTo>
                    <a:pt x="559867" y="724853"/>
                    <a:pt x="593204" y="1002983"/>
                    <a:pt x="608444" y="1120140"/>
                  </a:cubicBezTo>
                  <a:cubicBezTo>
                    <a:pt x="615112" y="1163955"/>
                    <a:pt x="605587" y="1163955"/>
                    <a:pt x="561772" y="1166813"/>
                  </a:cubicBezTo>
                  <a:lnTo>
                    <a:pt x="561772" y="1166813"/>
                  </a:lnTo>
                  <a:close/>
                </a:path>
              </a:pathLst>
            </a:custGeom>
            <a:solidFill>
              <a:schemeClr val="accent2"/>
            </a:solidFill>
            <a:ln w="9525" cap="flat">
              <a:noFill/>
              <a:prstDash val="solid"/>
              <a:miter/>
            </a:ln>
          </p:spPr>
          <p:txBody>
            <a:bodyPr rtlCol="0" anchor="ctr"/>
            <a:lstStyle/>
            <a:p>
              <a:endParaRPr lang="en-US"/>
            </a:p>
          </p:txBody>
        </p:sp>
        <p:sp>
          <p:nvSpPr>
            <p:cNvPr id="1758" name="Freeform: Shape 178">
              <a:extLst>
                <a:ext uri="{FF2B5EF4-FFF2-40B4-BE49-F238E27FC236}">
                  <a16:creationId xmlns:a16="http://schemas.microsoft.com/office/drawing/2014/main" id="{D7DDE0F2-49D3-44DA-A37D-CFDD28538A3F}"/>
                </a:ext>
              </a:extLst>
            </p:cNvPr>
            <p:cNvSpPr/>
            <p:nvPr/>
          </p:nvSpPr>
          <p:spPr>
            <a:xfrm>
              <a:off x="6067487" y="3174241"/>
              <a:ext cx="1325886" cy="671207"/>
            </a:xfrm>
            <a:custGeom>
              <a:avLst/>
              <a:gdLst>
                <a:gd name="connsiteX0" fmla="*/ 2506255 w 2579597"/>
                <a:gd name="connsiteY0" fmla="*/ 0 h 1305877"/>
                <a:gd name="connsiteX1" fmla="*/ 885100 w 2579597"/>
                <a:gd name="connsiteY1" fmla="*/ 0 h 1305877"/>
                <a:gd name="connsiteX2" fmla="*/ 811758 w 2579597"/>
                <a:gd name="connsiteY2" fmla="*/ 73342 h 1305877"/>
                <a:gd name="connsiteX3" fmla="*/ 580300 w 2579597"/>
                <a:gd name="connsiteY3" fmla="*/ 1156335 h 1305877"/>
                <a:gd name="connsiteX4" fmla="*/ 548868 w 2579597"/>
                <a:gd name="connsiteY4" fmla="*/ 1156335 h 1305877"/>
                <a:gd name="connsiteX5" fmla="*/ 351700 w 2579597"/>
                <a:gd name="connsiteY5" fmla="*/ 1156335 h 1305877"/>
                <a:gd name="connsiteX6" fmla="*/ 230733 w 2579597"/>
                <a:gd name="connsiteY6" fmla="*/ 1162050 h 1305877"/>
                <a:gd name="connsiteX7" fmla="*/ 24993 w 2579597"/>
                <a:gd name="connsiteY7" fmla="*/ 1250632 h 1305877"/>
                <a:gd name="connsiteX8" fmla="*/ 1180 w 2579597"/>
                <a:gd name="connsiteY8" fmla="*/ 1289685 h 1305877"/>
                <a:gd name="connsiteX9" fmla="*/ 30708 w 2579597"/>
                <a:gd name="connsiteY9" fmla="*/ 1304925 h 1305877"/>
                <a:gd name="connsiteX10" fmla="*/ 628878 w 2579597"/>
                <a:gd name="connsiteY10" fmla="*/ 1304925 h 1305877"/>
                <a:gd name="connsiteX11" fmla="*/ 638403 w 2579597"/>
                <a:gd name="connsiteY11" fmla="*/ 1305878 h 1305877"/>
                <a:gd name="connsiteX12" fmla="*/ 2277655 w 2579597"/>
                <a:gd name="connsiteY12" fmla="*/ 1305878 h 1305877"/>
                <a:gd name="connsiteX13" fmla="*/ 2350998 w 2579597"/>
                <a:gd name="connsiteY13" fmla="*/ 1232535 h 1305877"/>
                <a:gd name="connsiteX14" fmla="*/ 2579598 w 2579597"/>
                <a:gd name="connsiteY14" fmla="*/ 74295 h 1305877"/>
                <a:gd name="connsiteX15" fmla="*/ 2506255 w 2579597"/>
                <a:gd name="connsiteY15" fmla="*/ 0 h 1305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579597" h="1305877">
                  <a:moveTo>
                    <a:pt x="2506255" y="0"/>
                  </a:moveTo>
                  <a:lnTo>
                    <a:pt x="885100" y="0"/>
                  </a:lnTo>
                  <a:cubicBezTo>
                    <a:pt x="845095" y="0"/>
                    <a:pt x="811758" y="32385"/>
                    <a:pt x="811758" y="73342"/>
                  </a:cubicBezTo>
                  <a:lnTo>
                    <a:pt x="580300" y="1156335"/>
                  </a:lnTo>
                  <a:cubicBezTo>
                    <a:pt x="563155" y="1156335"/>
                    <a:pt x="550773" y="1156335"/>
                    <a:pt x="548868" y="1156335"/>
                  </a:cubicBezTo>
                  <a:cubicBezTo>
                    <a:pt x="500290" y="1155382"/>
                    <a:pt x="421233" y="1155382"/>
                    <a:pt x="351700" y="1156335"/>
                  </a:cubicBezTo>
                  <a:cubicBezTo>
                    <a:pt x="311695" y="1166813"/>
                    <a:pt x="270738" y="1164907"/>
                    <a:pt x="230733" y="1162050"/>
                  </a:cubicBezTo>
                  <a:cubicBezTo>
                    <a:pt x="145008" y="1155382"/>
                    <a:pt x="85000" y="1193482"/>
                    <a:pt x="24993" y="1250632"/>
                  </a:cubicBezTo>
                  <a:cubicBezTo>
                    <a:pt x="11658" y="1263968"/>
                    <a:pt x="-4535" y="1271588"/>
                    <a:pt x="1180" y="1289685"/>
                  </a:cubicBezTo>
                  <a:cubicBezTo>
                    <a:pt x="4990" y="1302068"/>
                    <a:pt x="13563" y="1304925"/>
                    <a:pt x="30708" y="1304925"/>
                  </a:cubicBezTo>
                  <a:cubicBezTo>
                    <a:pt x="212635" y="1305878"/>
                    <a:pt x="448855" y="1305878"/>
                    <a:pt x="628878" y="1304925"/>
                  </a:cubicBezTo>
                  <a:cubicBezTo>
                    <a:pt x="631735" y="1304925"/>
                    <a:pt x="635545" y="1305878"/>
                    <a:pt x="638403" y="1305878"/>
                  </a:cubicBezTo>
                  <a:lnTo>
                    <a:pt x="2277655" y="1305878"/>
                  </a:lnTo>
                  <a:cubicBezTo>
                    <a:pt x="2317660" y="1305878"/>
                    <a:pt x="2350998" y="1273493"/>
                    <a:pt x="2350998" y="1232535"/>
                  </a:cubicBezTo>
                  <a:lnTo>
                    <a:pt x="2579598" y="74295"/>
                  </a:lnTo>
                  <a:cubicBezTo>
                    <a:pt x="2578646" y="32385"/>
                    <a:pt x="2546260" y="0"/>
                    <a:pt x="2506255" y="0"/>
                  </a:cubicBezTo>
                  <a:close/>
                </a:path>
              </a:pathLst>
            </a:custGeom>
            <a:solidFill>
              <a:srgbClr val="47455C"/>
            </a:solidFill>
            <a:ln w="9525" cap="flat">
              <a:noFill/>
              <a:prstDash val="solid"/>
              <a:miter/>
            </a:ln>
          </p:spPr>
          <p:txBody>
            <a:bodyPr rtlCol="0" anchor="ctr"/>
            <a:lstStyle/>
            <a:p>
              <a:endParaRPr lang="en-US"/>
            </a:p>
          </p:txBody>
        </p:sp>
        <p:sp>
          <p:nvSpPr>
            <p:cNvPr id="1759" name="Freeform: Shape 179">
              <a:extLst>
                <a:ext uri="{FF2B5EF4-FFF2-40B4-BE49-F238E27FC236}">
                  <a16:creationId xmlns:a16="http://schemas.microsoft.com/office/drawing/2014/main" id="{DD784AD9-6078-4A4A-90A5-6B4464E48ECC}"/>
                </a:ext>
              </a:extLst>
            </p:cNvPr>
            <p:cNvSpPr/>
            <p:nvPr/>
          </p:nvSpPr>
          <p:spPr>
            <a:xfrm>
              <a:off x="4612588" y="5720094"/>
              <a:ext cx="2736235" cy="181143"/>
            </a:xfrm>
            <a:custGeom>
              <a:avLst/>
              <a:gdLst>
                <a:gd name="connsiteX0" fmla="*/ 5323523 w 5323522"/>
                <a:gd name="connsiteY0" fmla="*/ 176213 h 352425"/>
                <a:gd name="connsiteX1" fmla="*/ 2661285 w 5323522"/>
                <a:gd name="connsiteY1" fmla="*/ 352425 h 352425"/>
                <a:gd name="connsiteX2" fmla="*/ 0 w 5323522"/>
                <a:gd name="connsiteY2" fmla="*/ 176213 h 352425"/>
                <a:gd name="connsiteX3" fmla="*/ 2662238 w 5323522"/>
                <a:gd name="connsiteY3" fmla="*/ 0 h 352425"/>
                <a:gd name="connsiteX4" fmla="*/ 5323523 w 5323522"/>
                <a:gd name="connsiteY4" fmla="*/ 176213 h 352425"/>
                <a:gd name="connsiteX5" fmla="*/ 5323523 w 5323522"/>
                <a:gd name="connsiteY5" fmla="*/ 176213 h 352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23522" h="352425">
                  <a:moveTo>
                    <a:pt x="5323523" y="176213"/>
                  </a:moveTo>
                  <a:cubicBezTo>
                    <a:pt x="5323523" y="273368"/>
                    <a:pt x="4131945" y="352425"/>
                    <a:pt x="2661285" y="352425"/>
                  </a:cubicBezTo>
                  <a:cubicBezTo>
                    <a:pt x="1190625" y="352425"/>
                    <a:pt x="0" y="273368"/>
                    <a:pt x="0" y="176213"/>
                  </a:cubicBezTo>
                  <a:cubicBezTo>
                    <a:pt x="0" y="79057"/>
                    <a:pt x="1191578" y="0"/>
                    <a:pt x="2662238" y="0"/>
                  </a:cubicBezTo>
                  <a:cubicBezTo>
                    <a:pt x="4132898" y="0"/>
                    <a:pt x="5323523" y="79057"/>
                    <a:pt x="5323523" y="176213"/>
                  </a:cubicBezTo>
                  <a:lnTo>
                    <a:pt x="5323523" y="176213"/>
                  </a:lnTo>
                  <a:close/>
                </a:path>
              </a:pathLst>
            </a:custGeom>
            <a:solidFill>
              <a:schemeClr val="accent5">
                <a:lumMod val="50000"/>
              </a:schemeClr>
            </a:solidFill>
            <a:ln w="9525" cap="flat">
              <a:noFill/>
              <a:prstDash val="solid"/>
              <a:miter/>
            </a:ln>
          </p:spPr>
          <p:txBody>
            <a:bodyPr rtlCol="0" anchor="ctr"/>
            <a:lstStyle/>
            <a:p>
              <a:endParaRPr lang="en-US"/>
            </a:p>
          </p:txBody>
        </p:sp>
        <p:sp>
          <p:nvSpPr>
            <p:cNvPr id="1760" name="Freeform: Shape 180">
              <a:extLst>
                <a:ext uri="{FF2B5EF4-FFF2-40B4-BE49-F238E27FC236}">
                  <a16:creationId xmlns:a16="http://schemas.microsoft.com/office/drawing/2014/main" id="{2C69D058-483D-4D40-8C48-ECBC5F20A6CB}"/>
                </a:ext>
              </a:extLst>
            </p:cNvPr>
            <p:cNvSpPr/>
            <p:nvPr/>
          </p:nvSpPr>
          <p:spPr>
            <a:xfrm>
              <a:off x="6301042" y="4513593"/>
              <a:ext cx="343082" cy="1287342"/>
            </a:xfrm>
            <a:custGeom>
              <a:avLst/>
              <a:gdLst>
                <a:gd name="connsiteX0" fmla="*/ 618346 w 667487"/>
                <a:gd name="connsiteY0" fmla="*/ 2503413 h 2504608"/>
                <a:gd name="connsiteX1" fmla="*/ 618346 w 667487"/>
                <a:gd name="connsiteY1" fmla="*/ 2503413 h 2504608"/>
                <a:gd name="connsiteX2" fmla="*/ 665971 w 667487"/>
                <a:gd name="connsiteY2" fmla="*/ 2429118 h 2504608"/>
                <a:gd name="connsiteX3" fmla="*/ 187816 w 667487"/>
                <a:gd name="connsiteY3" fmla="*/ 9768 h 2504608"/>
                <a:gd name="connsiteX4" fmla="*/ 174 w 667487"/>
                <a:gd name="connsiteY4" fmla="*/ 69776 h 2504608"/>
                <a:gd name="connsiteX5" fmla="*/ 545004 w 667487"/>
                <a:gd name="connsiteY5" fmla="*/ 2454836 h 2504608"/>
                <a:gd name="connsiteX6" fmla="*/ 618346 w 667487"/>
                <a:gd name="connsiteY6" fmla="*/ 2503413 h 2504608"/>
                <a:gd name="connsiteX7" fmla="*/ 618346 w 667487"/>
                <a:gd name="connsiteY7" fmla="*/ 2503413 h 2504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67487" h="2504608">
                  <a:moveTo>
                    <a:pt x="618346" y="2503413"/>
                  </a:moveTo>
                  <a:lnTo>
                    <a:pt x="618346" y="2503413"/>
                  </a:lnTo>
                  <a:cubicBezTo>
                    <a:pt x="651683" y="2495793"/>
                    <a:pt x="673591" y="2462456"/>
                    <a:pt x="665971" y="2429118"/>
                  </a:cubicBezTo>
                  <a:lnTo>
                    <a:pt x="187816" y="9768"/>
                  </a:lnTo>
                  <a:cubicBezTo>
                    <a:pt x="181149" y="-23569"/>
                    <a:pt x="-6494" y="36438"/>
                    <a:pt x="174" y="69776"/>
                  </a:cubicBezTo>
                  <a:lnTo>
                    <a:pt x="545004" y="2454836"/>
                  </a:lnTo>
                  <a:cubicBezTo>
                    <a:pt x="552624" y="2488173"/>
                    <a:pt x="585008" y="2510081"/>
                    <a:pt x="618346" y="2503413"/>
                  </a:cubicBezTo>
                  <a:lnTo>
                    <a:pt x="618346" y="2503413"/>
                  </a:lnTo>
                  <a:close/>
                </a:path>
              </a:pathLst>
            </a:custGeom>
            <a:solidFill>
              <a:schemeClr val="accent3"/>
            </a:solidFill>
            <a:ln w="9525" cap="flat">
              <a:noFill/>
              <a:prstDash val="solid"/>
              <a:miter/>
            </a:ln>
          </p:spPr>
          <p:txBody>
            <a:bodyPr rtlCol="0" anchor="ctr"/>
            <a:lstStyle/>
            <a:p>
              <a:endParaRPr lang="en-US"/>
            </a:p>
          </p:txBody>
        </p:sp>
        <p:sp>
          <p:nvSpPr>
            <p:cNvPr id="1761" name="Freeform: Shape 181">
              <a:extLst>
                <a:ext uri="{FF2B5EF4-FFF2-40B4-BE49-F238E27FC236}">
                  <a16:creationId xmlns:a16="http://schemas.microsoft.com/office/drawing/2014/main" id="{E7401EB5-FF1F-449E-AB1D-4D84DA60E137}"/>
                </a:ext>
              </a:extLst>
            </p:cNvPr>
            <p:cNvSpPr/>
            <p:nvPr/>
          </p:nvSpPr>
          <p:spPr>
            <a:xfrm>
              <a:off x="5219868" y="4542645"/>
              <a:ext cx="435661" cy="1263136"/>
            </a:xfrm>
            <a:custGeom>
              <a:avLst/>
              <a:gdLst>
                <a:gd name="connsiteX0" fmla="*/ 45314 w 847607"/>
                <a:gd name="connsiteY0" fmla="*/ 2455462 h 2457514"/>
                <a:gd name="connsiteX1" fmla="*/ 45314 w 847607"/>
                <a:gd name="connsiteY1" fmla="*/ 2455462 h 2457514"/>
                <a:gd name="connsiteX2" fmla="*/ 2452 w 847607"/>
                <a:gd name="connsiteY2" fmla="*/ 2377357 h 2457514"/>
                <a:gd name="connsiteX3" fmla="*/ 660629 w 847607"/>
                <a:gd name="connsiteY3" fmla="*/ 8489 h 2457514"/>
                <a:gd name="connsiteX4" fmla="*/ 847319 w 847607"/>
                <a:gd name="connsiteY4" fmla="*/ 81832 h 2457514"/>
                <a:gd name="connsiteX5" fmla="*/ 123419 w 847607"/>
                <a:gd name="connsiteY5" fmla="*/ 2412599 h 2457514"/>
                <a:gd name="connsiteX6" fmla="*/ 45314 w 847607"/>
                <a:gd name="connsiteY6" fmla="*/ 2455462 h 2457514"/>
                <a:gd name="connsiteX7" fmla="*/ 45314 w 847607"/>
                <a:gd name="connsiteY7" fmla="*/ 2455462 h 2457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47607" h="2457514">
                  <a:moveTo>
                    <a:pt x="45314" y="2455462"/>
                  </a:moveTo>
                  <a:lnTo>
                    <a:pt x="45314" y="2455462"/>
                  </a:lnTo>
                  <a:cubicBezTo>
                    <a:pt x="11977" y="2445937"/>
                    <a:pt x="-7073" y="2411647"/>
                    <a:pt x="2452" y="2377357"/>
                  </a:cubicBezTo>
                  <a:lnTo>
                    <a:pt x="660629" y="8489"/>
                  </a:lnTo>
                  <a:cubicBezTo>
                    <a:pt x="670154" y="-24848"/>
                    <a:pt x="855892" y="48494"/>
                    <a:pt x="847319" y="81832"/>
                  </a:cubicBezTo>
                  <a:lnTo>
                    <a:pt x="123419" y="2412599"/>
                  </a:lnTo>
                  <a:cubicBezTo>
                    <a:pt x="112942" y="2444985"/>
                    <a:pt x="78652" y="2464035"/>
                    <a:pt x="45314" y="2455462"/>
                  </a:cubicBezTo>
                  <a:lnTo>
                    <a:pt x="45314" y="2455462"/>
                  </a:lnTo>
                  <a:close/>
                </a:path>
              </a:pathLst>
            </a:custGeom>
            <a:solidFill>
              <a:schemeClr val="accent3"/>
            </a:solidFill>
            <a:ln w="9525" cap="flat">
              <a:noFill/>
              <a:prstDash val="solid"/>
              <a:miter/>
            </a:ln>
          </p:spPr>
          <p:txBody>
            <a:bodyPr rtlCol="0" anchor="ctr"/>
            <a:lstStyle/>
            <a:p>
              <a:endParaRPr lang="en-US"/>
            </a:p>
          </p:txBody>
        </p:sp>
        <p:sp>
          <p:nvSpPr>
            <p:cNvPr id="1762" name="Freeform: Shape 182">
              <a:extLst>
                <a:ext uri="{FF2B5EF4-FFF2-40B4-BE49-F238E27FC236}">
                  <a16:creationId xmlns:a16="http://schemas.microsoft.com/office/drawing/2014/main" id="{56E64E96-274E-42AA-87F9-1AD1D8D5C334}"/>
                </a:ext>
              </a:extLst>
            </p:cNvPr>
            <p:cNvSpPr/>
            <p:nvPr/>
          </p:nvSpPr>
          <p:spPr>
            <a:xfrm>
              <a:off x="6262253" y="5737166"/>
              <a:ext cx="391595" cy="137222"/>
            </a:xfrm>
            <a:custGeom>
              <a:avLst/>
              <a:gdLst>
                <a:gd name="connsiteX0" fmla="*/ 755725 w 761873"/>
                <a:gd name="connsiteY0" fmla="*/ 200025 h 266974"/>
                <a:gd name="connsiteX1" fmla="*/ 621423 w 761873"/>
                <a:gd name="connsiteY1" fmla="*/ 123825 h 266974"/>
                <a:gd name="connsiteX2" fmla="*/ 344245 w 761873"/>
                <a:gd name="connsiteY2" fmla="*/ 26670 h 266974"/>
                <a:gd name="connsiteX3" fmla="*/ 298525 w 761873"/>
                <a:gd name="connsiteY3" fmla="*/ 0 h 266974"/>
                <a:gd name="connsiteX4" fmla="*/ 291858 w 761873"/>
                <a:gd name="connsiteY4" fmla="*/ 5715 h 266974"/>
                <a:gd name="connsiteX5" fmla="*/ 82308 w 761873"/>
                <a:gd name="connsiteY5" fmla="*/ 13335 h 266974"/>
                <a:gd name="connsiteX6" fmla="*/ 82308 w 761873"/>
                <a:gd name="connsiteY6" fmla="*/ 13335 h 266974"/>
                <a:gd name="connsiteX7" fmla="*/ 82308 w 761873"/>
                <a:gd name="connsiteY7" fmla="*/ 13335 h 266974"/>
                <a:gd name="connsiteX8" fmla="*/ 38492 w 761873"/>
                <a:gd name="connsiteY8" fmla="*/ 66675 h 266974"/>
                <a:gd name="connsiteX9" fmla="*/ 392 w 761873"/>
                <a:gd name="connsiteY9" fmla="*/ 266700 h 266974"/>
                <a:gd name="connsiteX10" fmla="*/ 711910 w 761873"/>
                <a:gd name="connsiteY10" fmla="*/ 266700 h 266974"/>
                <a:gd name="connsiteX11" fmla="*/ 755725 w 761873"/>
                <a:gd name="connsiteY11" fmla="*/ 200025 h 266974"/>
                <a:gd name="connsiteX12" fmla="*/ 755725 w 761873"/>
                <a:gd name="connsiteY12" fmla="*/ 200025 h 266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61873" h="266974">
                  <a:moveTo>
                    <a:pt x="755725" y="200025"/>
                  </a:moveTo>
                  <a:cubicBezTo>
                    <a:pt x="731912" y="136207"/>
                    <a:pt x="679525" y="125730"/>
                    <a:pt x="621423" y="123825"/>
                  </a:cubicBezTo>
                  <a:cubicBezTo>
                    <a:pt x="519505" y="118110"/>
                    <a:pt x="426160" y="89535"/>
                    <a:pt x="344245" y="26670"/>
                  </a:cubicBezTo>
                  <a:cubicBezTo>
                    <a:pt x="329958" y="15240"/>
                    <a:pt x="314717" y="5715"/>
                    <a:pt x="298525" y="0"/>
                  </a:cubicBezTo>
                  <a:cubicBezTo>
                    <a:pt x="296620" y="1905"/>
                    <a:pt x="294715" y="3810"/>
                    <a:pt x="291858" y="5715"/>
                  </a:cubicBezTo>
                  <a:cubicBezTo>
                    <a:pt x="223277" y="35243"/>
                    <a:pt x="152792" y="20002"/>
                    <a:pt x="82308" y="13335"/>
                  </a:cubicBezTo>
                  <a:lnTo>
                    <a:pt x="82308" y="13335"/>
                  </a:lnTo>
                  <a:lnTo>
                    <a:pt x="82308" y="13335"/>
                  </a:lnTo>
                  <a:cubicBezTo>
                    <a:pt x="40398" y="7620"/>
                    <a:pt x="40398" y="39052"/>
                    <a:pt x="38492" y="66675"/>
                  </a:cubicBezTo>
                  <a:cubicBezTo>
                    <a:pt x="21348" y="132398"/>
                    <a:pt x="-3417" y="196215"/>
                    <a:pt x="392" y="266700"/>
                  </a:cubicBezTo>
                  <a:cubicBezTo>
                    <a:pt x="168033" y="265748"/>
                    <a:pt x="659523" y="267652"/>
                    <a:pt x="711910" y="266700"/>
                  </a:cubicBezTo>
                  <a:cubicBezTo>
                    <a:pt x="755725" y="265748"/>
                    <a:pt x="771917" y="243840"/>
                    <a:pt x="755725" y="200025"/>
                  </a:cubicBezTo>
                  <a:lnTo>
                    <a:pt x="755725" y="200025"/>
                  </a:lnTo>
                  <a:close/>
                </a:path>
              </a:pathLst>
            </a:custGeom>
            <a:solidFill>
              <a:schemeClr val="accent6"/>
            </a:solidFill>
            <a:ln w="9525" cap="flat">
              <a:noFill/>
              <a:prstDash val="solid"/>
              <a:miter/>
            </a:ln>
          </p:spPr>
          <p:txBody>
            <a:bodyPr rtlCol="0" anchor="ctr"/>
            <a:lstStyle/>
            <a:p>
              <a:endParaRPr lang="en-US"/>
            </a:p>
          </p:txBody>
        </p:sp>
        <p:sp>
          <p:nvSpPr>
            <p:cNvPr id="1763" name="Freeform: Shape 183">
              <a:extLst>
                <a:ext uri="{FF2B5EF4-FFF2-40B4-BE49-F238E27FC236}">
                  <a16:creationId xmlns:a16="http://schemas.microsoft.com/office/drawing/2014/main" id="{929C7403-58FD-4AA8-A15C-006591D825D1}"/>
                </a:ext>
              </a:extLst>
            </p:cNvPr>
            <p:cNvSpPr/>
            <p:nvPr/>
          </p:nvSpPr>
          <p:spPr>
            <a:xfrm>
              <a:off x="6262253" y="5771436"/>
              <a:ext cx="288738" cy="102811"/>
            </a:xfrm>
            <a:custGeom>
              <a:avLst/>
              <a:gdLst>
                <a:gd name="connsiteX0" fmla="*/ 38492 w 561758"/>
                <a:gd name="connsiteY0" fmla="*/ 0 h 200025"/>
                <a:gd name="connsiteX1" fmla="*/ 102310 w 561758"/>
                <a:gd name="connsiteY1" fmla="*/ 53340 h 200025"/>
                <a:gd name="connsiteX2" fmla="*/ 557605 w 561758"/>
                <a:gd name="connsiteY2" fmla="*/ 189548 h 200025"/>
                <a:gd name="connsiteX3" fmla="*/ 561415 w 561758"/>
                <a:gd name="connsiteY3" fmla="*/ 195263 h 200025"/>
                <a:gd name="connsiteX4" fmla="*/ 557605 w 561758"/>
                <a:gd name="connsiteY4" fmla="*/ 198120 h 200025"/>
                <a:gd name="connsiteX5" fmla="*/ 392 w 561758"/>
                <a:gd name="connsiteY5" fmla="*/ 200025 h 200025"/>
                <a:gd name="connsiteX6" fmla="*/ 38492 w 561758"/>
                <a:gd name="connsiteY6" fmla="*/ 0 h 200025"/>
                <a:gd name="connsiteX7" fmla="*/ 38492 w 561758"/>
                <a:gd name="connsiteY7" fmla="*/ 0 h 200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1758" h="200025">
                  <a:moveTo>
                    <a:pt x="38492" y="0"/>
                  </a:moveTo>
                  <a:cubicBezTo>
                    <a:pt x="48017" y="27623"/>
                    <a:pt x="74687" y="41910"/>
                    <a:pt x="102310" y="53340"/>
                  </a:cubicBezTo>
                  <a:cubicBezTo>
                    <a:pt x="166127" y="82868"/>
                    <a:pt x="360437" y="167640"/>
                    <a:pt x="557605" y="189548"/>
                  </a:cubicBezTo>
                  <a:cubicBezTo>
                    <a:pt x="561415" y="191452"/>
                    <a:pt x="562367" y="192405"/>
                    <a:pt x="561415" y="195263"/>
                  </a:cubicBezTo>
                  <a:cubicBezTo>
                    <a:pt x="560462" y="196215"/>
                    <a:pt x="558558" y="198120"/>
                    <a:pt x="557605" y="198120"/>
                  </a:cubicBezTo>
                  <a:cubicBezTo>
                    <a:pt x="371867" y="199073"/>
                    <a:pt x="186130" y="199073"/>
                    <a:pt x="392" y="200025"/>
                  </a:cubicBezTo>
                  <a:cubicBezTo>
                    <a:pt x="-3417" y="129540"/>
                    <a:pt x="21348" y="65723"/>
                    <a:pt x="38492" y="0"/>
                  </a:cubicBezTo>
                  <a:lnTo>
                    <a:pt x="38492" y="0"/>
                  </a:lnTo>
                  <a:close/>
                </a:path>
              </a:pathLst>
            </a:custGeom>
            <a:solidFill>
              <a:srgbClr val="383843"/>
            </a:solidFill>
            <a:ln w="9525" cap="flat">
              <a:noFill/>
              <a:prstDash val="solid"/>
              <a:miter/>
            </a:ln>
          </p:spPr>
          <p:txBody>
            <a:bodyPr rtlCol="0" anchor="ctr"/>
            <a:lstStyle/>
            <a:p>
              <a:endParaRPr lang="en-US"/>
            </a:p>
          </p:txBody>
        </p:sp>
        <p:sp>
          <p:nvSpPr>
            <p:cNvPr id="1764" name="Freeform: Shape 184">
              <a:extLst>
                <a:ext uri="{FF2B5EF4-FFF2-40B4-BE49-F238E27FC236}">
                  <a16:creationId xmlns:a16="http://schemas.microsoft.com/office/drawing/2014/main" id="{B71B4C24-E849-46AF-9D27-ED76821E6462}"/>
                </a:ext>
              </a:extLst>
            </p:cNvPr>
            <p:cNvSpPr/>
            <p:nvPr/>
          </p:nvSpPr>
          <p:spPr>
            <a:xfrm>
              <a:off x="5963204" y="5737166"/>
              <a:ext cx="387107" cy="137222"/>
            </a:xfrm>
            <a:custGeom>
              <a:avLst/>
              <a:gdLst>
                <a:gd name="connsiteX0" fmla="*/ 746995 w 753143"/>
                <a:gd name="connsiteY0" fmla="*/ 200025 h 266974"/>
                <a:gd name="connsiteX1" fmla="*/ 614598 w 753143"/>
                <a:gd name="connsiteY1" fmla="*/ 123825 h 266974"/>
                <a:gd name="connsiteX2" fmla="*/ 341230 w 753143"/>
                <a:gd name="connsiteY2" fmla="*/ 26670 h 266974"/>
                <a:gd name="connsiteX3" fmla="*/ 295510 w 753143"/>
                <a:gd name="connsiteY3" fmla="*/ 0 h 266974"/>
                <a:gd name="connsiteX4" fmla="*/ 288843 w 753143"/>
                <a:gd name="connsiteY4" fmla="*/ 5715 h 266974"/>
                <a:gd name="connsiteX5" fmla="*/ 82150 w 753143"/>
                <a:gd name="connsiteY5" fmla="*/ 13335 h 266974"/>
                <a:gd name="connsiteX6" fmla="*/ 82150 w 753143"/>
                <a:gd name="connsiteY6" fmla="*/ 13335 h 266974"/>
                <a:gd name="connsiteX7" fmla="*/ 82150 w 753143"/>
                <a:gd name="connsiteY7" fmla="*/ 13335 h 266974"/>
                <a:gd name="connsiteX8" fmla="*/ 38335 w 753143"/>
                <a:gd name="connsiteY8" fmla="*/ 66675 h 266974"/>
                <a:gd name="connsiteX9" fmla="*/ 235 w 753143"/>
                <a:gd name="connsiteY9" fmla="*/ 266700 h 266974"/>
                <a:gd name="connsiteX10" fmla="*/ 703180 w 753143"/>
                <a:gd name="connsiteY10" fmla="*/ 266700 h 266974"/>
                <a:gd name="connsiteX11" fmla="*/ 746995 w 753143"/>
                <a:gd name="connsiteY11" fmla="*/ 200025 h 266974"/>
                <a:gd name="connsiteX12" fmla="*/ 746995 w 753143"/>
                <a:gd name="connsiteY12" fmla="*/ 200025 h 266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53143" h="266974">
                  <a:moveTo>
                    <a:pt x="746995" y="200025"/>
                  </a:moveTo>
                  <a:cubicBezTo>
                    <a:pt x="723182" y="136207"/>
                    <a:pt x="671748" y="125730"/>
                    <a:pt x="614598" y="123825"/>
                  </a:cubicBezTo>
                  <a:cubicBezTo>
                    <a:pt x="514585" y="118110"/>
                    <a:pt x="422193" y="89535"/>
                    <a:pt x="341230" y="26670"/>
                  </a:cubicBezTo>
                  <a:cubicBezTo>
                    <a:pt x="326943" y="15240"/>
                    <a:pt x="312655" y="5715"/>
                    <a:pt x="295510" y="0"/>
                  </a:cubicBezTo>
                  <a:cubicBezTo>
                    <a:pt x="293605" y="1905"/>
                    <a:pt x="291700" y="3810"/>
                    <a:pt x="288843" y="5715"/>
                  </a:cubicBezTo>
                  <a:cubicBezTo>
                    <a:pt x="221215" y="35243"/>
                    <a:pt x="151682" y="20002"/>
                    <a:pt x="82150" y="13335"/>
                  </a:cubicBezTo>
                  <a:lnTo>
                    <a:pt x="82150" y="13335"/>
                  </a:lnTo>
                  <a:lnTo>
                    <a:pt x="82150" y="13335"/>
                  </a:lnTo>
                  <a:cubicBezTo>
                    <a:pt x="41193" y="7620"/>
                    <a:pt x="41193" y="39052"/>
                    <a:pt x="38335" y="66675"/>
                  </a:cubicBezTo>
                  <a:cubicBezTo>
                    <a:pt x="21190" y="132398"/>
                    <a:pt x="-2622" y="196215"/>
                    <a:pt x="235" y="266700"/>
                  </a:cubicBezTo>
                  <a:cubicBezTo>
                    <a:pt x="165970" y="265748"/>
                    <a:pt x="651745" y="267652"/>
                    <a:pt x="703180" y="266700"/>
                  </a:cubicBezTo>
                  <a:cubicBezTo>
                    <a:pt x="746995" y="265748"/>
                    <a:pt x="763188" y="243840"/>
                    <a:pt x="746995" y="200025"/>
                  </a:cubicBezTo>
                  <a:lnTo>
                    <a:pt x="746995" y="200025"/>
                  </a:lnTo>
                  <a:close/>
                </a:path>
              </a:pathLst>
            </a:custGeom>
            <a:solidFill>
              <a:schemeClr val="accent6"/>
            </a:solidFill>
            <a:ln w="9525" cap="flat">
              <a:noFill/>
              <a:prstDash val="solid"/>
              <a:miter/>
            </a:ln>
          </p:spPr>
          <p:txBody>
            <a:bodyPr rtlCol="0" anchor="ctr"/>
            <a:lstStyle/>
            <a:p>
              <a:endParaRPr lang="en-US"/>
            </a:p>
          </p:txBody>
        </p:sp>
        <p:sp>
          <p:nvSpPr>
            <p:cNvPr id="1765" name="Freeform: Shape 185">
              <a:extLst>
                <a:ext uri="{FF2B5EF4-FFF2-40B4-BE49-F238E27FC236}">
                  <a16:creationId xmlns:a16="http://schemas.microsoft.com/office/drawing/2014/main" id="{14EC6896-1134-48B7-82F1-099180C9D4EA}"/>
                </a:ext>
              </a:extLst>
            </p:cNvPr>
            <p:cNvSpPr/>
            <p:nvPr/>
          </p:nvSpPr>
          <p:spPr>
            <a:xfrm>
              <a:off x="4612588" y="3842347"/>
              <a:ext cx="572803" cy="5032"/>
            </a:xfrm>
            <a:custGeom>
              <a:avLst/>
              <a:gdLst>
                <a:gd name="connsiteX0" fmla="*/ 1114425 w 1114425"/>
                <a:gd name="connsiteY0" fmla="*/ 1270 h 9790"/>
                <a:gd name="connsiteX1" fmla="*/ 1062990 w 1114425"/>
                <a:gd name="connsiteY1" fmla="*/ 8890 h 9790"/>
                <a:gd name="connsiteX2" fmla="*/ 0 w 1114425"/>
                <a:gd name="connsiteY2" fmla="*/ 8890 h 9790"/>
                <a:gd name="connsiteX3" fmla="*/ 46672 w 1114425"/>
                <a:gd name="connsiteY3" fmla="*/ 317 h 9790"/>
                <a:gd name="connsiteX4" fmla="*/ 1114425 w 1114425"/>
                <a:gd name="connsiteY4" fmla="*/ 1270 h 9790"/>
                <a:gd name="connsiteX5" fmla="*/ 1114425 w 1114425"/>
                <a:gd name="connsiteY5" fmla="*/ 1270 h 9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14425" h="9790">
                  <a:moveTo>
                    <a:pt x="1114425" y="1270"/>
                  </a:moveTo>
                  <a:cubicBezTo>
                    <a:pt x="1099185" y="13652"/>
                    <a:pt x="1080135" y="8890"/>
                    <a:pt x="1062990" y="8890"/>
                  </a:cubicBezTo>
                  <a:cubicBezTo>
                    <a:pt x="708660" y="8890"/>
                    <a:pt x="354330" y="8890"/>
                    <a:pt x="0" y="8890"/>
                  </a:cubicBezTo>
                  <a:cubicBezTo>
                    <a:pt x="13335" y="-2540"/>
                    <a:pt x="30480" y="317"/>
                    <a:pt x="46672" y="317"/>
                  </a:cubicBezTo>
                  <a:cubicBezTo>
                    <a:pt x="402908" y="317"/>
                    <a:pt x="759143" y="1270"/>
                    <a:pt x="1114425" y="1270"/>
                  </a:cubicBezTo>
                  <a:lnTo>
                    <a:pt x="1114425" y="1270"/>
                  </a:lnTo>
                  <a:close/>
                </a:path>
              </a:pathLst>
            </a:custGeom>
            <a:solidFill>
              <a:srgbClr val="DBE0F0"/>
            </a:solidFill>
            <a:ln w="9525" cap="flat">
              <a:noFill/>
              <a:prstDash val="solid"/>
              <a:miter/>
            </a:ln>
          </p:spPr>
          <p:txBody>
            <a:bodyPr rtlCol="0" anchor="ctr"/>
            <a:lstStyle/>
            <a:p>
              <a:endParaRPr lang="en-US"/>
            </a:p>
          </p:txBody>
        </p:sp>
        <p:sp>
          <p:nvSpPr>
            <p:cNvPr id="1766" name="Freeform: Shape 186">
              <a:extLst>
                <a:ext uri="{FF2B5EF4-FFF2-40B4-BE49-F238E27FC236}">
                  <a16:creationId xmlns:a16="http://schemas.microsoft.com/office/drawing/2014/main" id="{B575C389-D226-4699-8C8D-039CCA2AFAED}"/>
                </a:ext>
              </a:extLst>
            </p:cNvPr>
            <p:cNvSpPr/>
            <p:nvPr/>
          </p:nvSpPr>
          <p:spPr>
            <a:xfrm>
              <a:off x="7378356" y="3235437"/>
              <a:ext cx="10023" cy="44061"/>
            </a:xfrm>
            <a:custGeom>
              <a:avLst/>
              <a:gdLst>
                <a:gd name="connsiteX0" fmla="*/ 7308 w 19499"/>
                <a:gd name="connsiteY0" fmla="*/ 85725 h 85725"/>
                <a:gd name="connsiteX1" fmla="*/ 16833 w 19499"/>
                <a:gd name="connsiteY1" fmla="*/ 0 h 85725"/>
                <a:gd name="connsiteX2" fmla="*/ 7308 w 19499"/>
                <a:gd name="connsiteY2" fmla="*/ 85725 h 85725"/>
                <a:gd name="connsiteX3" fmla="*/ 7308 w 19499"/>
                <a:gd name="connsiteY3" fmla="*/ 85725 h 85725"/>
              </a:gdLst>
              <a:ahLst/>
              <a:cxnLst>
                <a:cxn ang="0">
                  <a:pos x="connsiteX0" y="connsiteY0"/>
                </a:cxn>
                <a:cxn ang="0">
                  <a:pos x="connsiteX1" y="connsiteY1"/>
                </a:cxn>
                <a:cxn ang="0">
                  <a:pos x="connsiteX2" y="connsiteY2"/>
                </a:cxn>
                <a:cxn ang="0">
                  <a:pos x="connsiteX3" y="connsiteY3"/>
                </a:cxn>
              </a:cxnLst>
              <a:rect l="l" t="t" r="r" b="b"/>
              <a:pathLst>
                <a:path w="19499" h="85725">
                  <a:moveTo>
                    <a:pt x="7308" y="85725"/>
                  </a:moveTo>
                  <a:cubicBezTo>
                    <a:pt x="-9837" y="54292"/>
                    <a:pt x="7308" y="27622"/>
                    <a:pt x="16833" y="0"/>
                  </a:cubicBezTo>
                  <a:cubicBezTo>
                    <a:pt x="26358" y="29528"/>
                    <a:pt x="7308" y="56197"/>
                    <a:pt x="7308" y="85725"/>
                  </a:cubicBezTo>
                  <a:lnTo>
                    <a:pt x="7308" y="85725"/>
                  </a:lnTo>
                  <a:close/>
                </a:path>
              </a:pathLst>
            </a:custGeom>
            <a:solidFill>
              <a:srgbClr val="414053"/>
            </a:solidFill>
            <a:ln w="9525" cap="flat">
              <a:noFill/>
              <a:prstDash val="solid"/>
              <a:miter/>
            </a:ln>
          </p:spPr>
          <p:txBody>
            <a:bodyPr rtlCol="0" anchor="ctr"/>
            <a:lstStyle/>
            <a:p>
              <a:endParaRPr lang="en-US"/>
            </a:p>
          </p:txBody>
        </p:sp>
        <p:sp>
          <p:nvSpPr>
            <p:cNvPr id="1767" name="Freeform: Shape 187">
              <a:extLst>
                <a:ext uri="{FF2B5EF4-FFF2-40B4-BE49-F238E27FC236}">
                  <a16:creationId xmlns:a16="http://schemas.microsoft.com/office/drawing/2014/main" id="{82A6F10A-6B28-4ECF-8AC2-DA4BE95C6DA0}"/>
                </a:ext>
              </a:extLst>
            </p:cNvPr>
            <p:cNvSpPr/>
            <p:nvPr/>
          </p:nvSpPr>
          <p:spPr>
            <a:xfrm>
              <a:off x="5930523" y="3710532"/>
              <a:ext cx="324098" cy="131564"/>
            </a:xfrm>
            <a:custGeom>
              <a:avLst/>
              <a:gdLst>
                <a:gd name="connsiteX0" fmla="*/ 0 w 630554"/>
                <a:gd name="connsiteY0" fmla="*/ 254866 h 255965"/>
                <a:gd name="connsiteX1" fmla="*/ 952 w 630554"/>
                <a:gd name="connsiteY1" fmla="*/ 195811 h 255965"/>
                <a:gd name="connsiteX2" fmla="*/ 180022 w 630554"/>
                <a:gd name="connsiteY2" fmla="*/ 9121 h 255965"/>
                <a:gd name="connsiteX3" fmla="*/ 455295 w 630554"/>
                <a:gd name="connsiteY3" fmla="*/ 22456 h 255965"/>
                <a:gd name="connsiteX4" fmla="*/ 568642 w 630554"/>
                <a:gd name="connsiteY4" fmla="*/ 46269 h 255965"/>
                <a:gd name="connsiteX5" fmla="*/ 630555 w 630554"/>
                <a:gd name="connsiteY5" fmla="*/ 115801 h 255965"/>
                <a:gd name="connsiteX6" fmla="*/ 593407 w 630554"/>
                <a:gd name="connsiteY6" fmla="*/ 135803 h 255965"/>
                <a:gd name="connsiteX7" fmla="*/ 461010 w 630554"/>
                <a:gd name="connsiteY7" fmla="*/ 135803 h 255965"/>
                <a:gd name="connsiteX8" fmla="*/ 331470 w 630554"/>
                <a:gd name="connsiteY8" fmla="*/ 189144 h 255965"/>
                <a:gd name="connsiteX9" fmla="*/ 294322 w 630554"/>
                <a:gd name="connsiteY9" fmla="*/ 254866 h 255965"/>
                <a:gd name="connsiteX10" fmla="*/ 0 w 630554"/>
                <a:gd name="connsiteY10" fmla="*/ 254866 h 255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0554" h="255965">
                  <a:moveTo>
                    <a:pt x="0" y="254866"/>
                  </a:moveTo>
                  <a:cubicBezTo>
                    <a:pt x="0" y="252009"/>
                    <a:pt x="952" y="198669"/>
                    <a:pt x="952" y="195811"/>
                  </a:cubicBezTo>
                  <a:cubicBezTo>
                    <a:pt x="26670" y="40553"/>
                    <a:pt x="27622" y="43411"/>
                    <a:pt x="180022" y="9121"/>
                  </a:cubicBezTo>
                  <a:cubicBezTo>
                    <a:pt x="273367" y="-12786"/>
                    <a:pt x="363855" y="10074"/>
                    <a:pt x="455295" y="22456"/>
                  </a:cubicBezTo>
                  <a:cubicBezTo>
                    <a:pt x="493395" y="27219"/>
                    <a:pt x="532447" y="31028"/>
                    <a:pt x="568642" y="46269"/>
                  </a:cubicBezTo>
                  <a:cubicBezTo>
                    <a:pt x="601027" y="59603"/>
                    <a:pt x="623888" y="80559"/>
                    <a:pt x="630555" y="115801"/>
                  </a:cubicBezTo>
                  <a:cubicBezTo>
                    <a:pt x="627697" y="140566"/>
                    <a:pt x="608647" y="135803"/>
                    <a:pt x="593407" y="135803"/>
                  </a:cubicBezTo>
                  <a:cubicBezTo>
                    <a:pt x="549592" y="136756"/>
                    <a:pt x="505777" y="139614"/>
                    <a:pt x="461010" y="135803"/>
                  </a:cubicBezTo>
                  <a:cubicBezTo>
                    <a:pt x="406717" y="131041"/>
                    <a:pt x="366713" y="151044"/>
                    <a:pt x="331470" y="189144"/>
                  </a:cubicBezTo>
                  <a:cubicBezTo>
                    <a:pt x="324802" y="196764"/>
                    <a:pt x="302895" y="222481"/>
                    <a:pt x="294322" y="254866"/>
                  </a:cubicBezTo>
                  <a:cubicBezTo>
                    <a:pt x="207645" y="256771"/>
                    <a:pt x="48577" y="255819"/>
                    <a:pt x="0" y="254866"/>
                  </a:cubicBezTo>
                  <a:close/>
                </a:path>
              </a:pathLst>
            </a:custGeom>
            <a:solidFill>
              <a:srgbClr val="F9BA99"/>
            </a:solidFill>
            <a:ln w="4506" cap="flat">
              <a:noFill/>
              <a:prstDash val="solid"/>
              <a:miter/>
            </a:ln>
          </p:spPr>
          <p:txBody>
            <a:bodyPr rtlCol="0" anchor="ctr"/>
            <a:lstStyle/>
            <a:p>
              <a:endParaRPr lang="en-US"/>
            </a:p>
          </p:txBody>
        </p:sp>
        <p:sp>
          <p:nvSpPr>
            <p:cNvPr id="1768" name="Freeform: Shape 188">
              <a:extLst>
                <a:ext uri="{FF2B5EF4-FFF2-40B4-BE49-F238E27FC236}">
                  <a16:creationId xmlns:a16="http://schemas.microsoft.com/office/drawing/2014/main" id="{578B87E4-3639-461C-A192-DD8C2D1B9DAD}"/>
                </a:ext>
              </a:extLst>
            </p:cNvPr>
            <p:cNvSpPr/>
            <p:nvPr/>
          </p:nvSpPr>
          <p:spPr>
            <a:xfrm>
              <a:off x="6829847" y="3460633"/>
              <a:ext cx="102841" cy="122402"/>
            </a:xfrm>
            <a:custGeom>
              <a:avLst/>
              <a:gdLst>
                <a:gd name="connsiteX0" fmla="*/ 200073 w 200085"/>
                <a:gd name="connsiteY0" fmla="*/ 99076 h 238141"/>
                <a:gd name="connsiteX1" fmla="*/ 85773 w 200085"/>
                <a:gd name="connsiteY1" fmla="*/ 238141 h 238141"/>
                <a:gd name="connsiteX2" fmla="*/ 48 w 200085"/>
                <a:gd name="connsiteY2" fmla="*/ 140986 h 238141"/>
                <a:gd name="connsiteX3" fmla="*/ 112443 w 200085"/>
                <a:gd name="connsiteY3" fmla="*/ 16 h 238141"/>
                <a:gd name="connsiteX4" fmla="*/ 200073 w 200085"/>
                <a:gd name="connsiteY4" fmla="*/ 99076 h 238141"/>
                <a:gd name="connsiteX5" fmla="*/ 200073 w 200085"/>
                <a:gd name="connsiteY5" fmla="*/ 99076 h 238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0085" h="238141">
                  <a:moveTo>
                    <a:pt x="200073" y="99076"/>
                  </a:moveTo>
                  <a:cubicBezTo>
                    <a:pt x="201025" y="171466"/>
                    <a:pt x="145781" y="238141"/>
                    <a:pt x="85773" y="238141"/>
                  </a:cubicBezTo>
                  <a:cubicBezTo>
                    <a:pt x="37195" y="238141"/>
                    <a:pt x="2906" y="198136"/>
                    <a:pt x="48" y="140986"/>
                  </a:cubicBezTo>
                  <a:cubicBezTo>
                    <a:pt x="-1857" y="70501"/>
                    <a:pt x="53388" y="969"/>
                    <a:pt x="112443" y="16"/>
                  </a:cubicBezTo>
                  <a:cubicBezTo>
                    <a:pt x="163878" y="-936"/>
                    <a:pt x="200073" y="40021"/>
                    <a:pt x="200073" y="99076"/>
                  </a:cubicBezTo>
                  <a:lnTo>
                    <a:pt x="200073" y="99076"/>
                  </a:lnTo>
                  <a:close/>
                </a:path>
              </a:pathLst>
            </a:custGeom>
            <a:solidFill>
              <a:srgbClr val="E8ECF4"/>
            </a:solidFill>
            <a:ln w="9525" cap="flat">
              <a:noFill/>
              <a:prstDash val="solid"/>
              <a:miter/>
            </a:ln>
          </p:spPr>
          <p:txBody>
            <a:bodyPr rtlCol="0" anchor="ctr"/>
            <a:lstStyle/>
            <a:p>
              <a:endParaRPr lang="en-US"/>
            </a:p>
          </p:txBody>
        </p:sp>
        <p:sp>
          <p:nvSpPr>
            <p:cNvPr id="1769" name="Freeform: Shape 189">
              <a:extLst>
                <a:ext uri="{FF2B5EF4-FFF2-40B4-BE49-F238E27FC236}">
                  <a16:creationId xmlns:a16="http://schemas.microsoft.com/office/drawing/2014/main" id="{B1D50B8A-EC3B-4513-810B-C732B4A37F81}"/>
                </a:ext>
              </a:extLst>
            </p:cNvPr>
            <p:cNvSpPr/>
            <p:nvPr/>
          </p:nvSpPr>
          <p:spPr>
            <a:xfrm>
              <a:off x="5351846" y="4180561"/>
              <a:ext cx="806330" cy="377079"/>
            </a:xfrm>
            <a:custGeom>
              <a:avLst/>
              <a:gdLst>
                <a:gd name="connsiteX0" fmla="*/ 0 w 1568767"/>
                <a:gd name="connsiteY0" fmla="*/ 11906 h 733633"/>
                <a:gd name="connsiteX1" fmla="*/ 64770 w 1568767"/>
                <a:gd name="connsiteY1" fmla="*/ 8096 h 733633"/>
                <a:gd name="connsiteX2" fmla="*/ 289560 w 1568767"/>
                <a:gd name="connsiteY2" fmla="*/ 70961 h 733633"/>
                <a:gd name="connsiteX3" fmla="*/ 400050 w 1568767"/>
                <a:gd name="connsiteY3" fmla="*/ 113824 h 733633"/>
                <a:gd name="connsiteX4" fmla="*/ 557213 w 1568767"/>
                <a:gd name="connsiteY4" fmla="*/ 155734 h 733633"/>
                <a:gd name="connsiteX5" fmla="*/ 623888 w 1568767"/>
                <a:gd name="connsiteY5" fmla="*/ 235744 h 733633"/>
                <a:gd name="connsiteX6" fmla="*/ 623888 w 1568767"/>
                <a:gd name="connsiteY6" fmla="*/ 276701 h 733633"/>
                <a:gd name="connsiteX7" fmla="*/ 632460 w 1568767"/>
                <a:gd name="connsiteY7" fmla="*/ 269081 h 733633"/>
                <a:gd name="connsiteX8" fmla="*/ 635318 w 1568767"/>
                <a:gd name="connsiteY8" fmla="*/ 254794 h 733633"/>
                <a:gd name="connsiteX9" fmla="*/ 743903 w 1568767"/>
                <a:gd name="connsiteY9" fmla="*/ 479584 h 733633"/>
                <a:gd name="connsiteX10" fmla="*/ 992505 w 1568767"/>
                <a:gd name="connsiteY10" fmla="*/ 584359 h 733633"/>
                <a:gd name="connsiteX11" fmla="*/ 1479232 w 1568767"/>
                <a:gd name="connsiteY11" fmla="*/ 588169 h 733633"/>
                <a:gd name="connsiteX12" fmla="*/ 1568768 w 1568767"/>
                <a:gd name="connsiteY12" fmla="*/ 661511 h 733633"/>
                <a:gd name="connsiteX13" fmla="*/ 1018222 w 1568767"/>
                <a:gd name="connsiteY13" fmla="*/ 729139 h 733633"/>
                <a:gd name="connsiteX14" fmla="*/ 508635 w 1568767"/>
                <a:gd name="connsiteY14" fmla="*/ 567214 h 733633"/>
                <a:gd name="connsiteX15" fmla="*/ 32385 w 1568767"/>
                <a:gd name="connsiteY15" fmla="*/ 88106 h 733633"/>
                <a:gd name="connsiteX16" fmla="*/ 0 w 1568767"/>
                <a:gd name="connsiteY16" fmla="*/ 11906 h 733633"/>
                <a:gd name="connsiteX17" fmla="*/ 0 w 1568767"/>
                <a:gd name="connsiteY17" fmla="*/ 11906 h 733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568767" h="733633">
                  <a:moveTo>
                    <a:pt x="0" y="11906"/>
                  </a:moveTo>
                  <a:cubicBezTo>
                    <a:pt x="20955" y="-5239"/>
                    <a:pt x="39053" y="-1429"/>
                    <a:pt x="64770" y="8096"/>
                  </a:cubicBezTo>
                  <a:cubicBezTo>
                    <a:pt x="137160" y="35719"/>
                    <a:pt x="210503" y="63341"/>
                    <a:pt x="289560" y="70961"/>
                  </a:cubicBezTo>
                  <a:cubicBezTo>
                    <a:pt x="329565" y="74771"/>
                    <a:pt x="367665" y="87154"/>
                    <a:pt x="400050" y="113824"/>
                  </a:cubicBezTo>
                  <a:cubicBezTo>
                    <a:pt x="445770" y="150971"/>
                    <a:pt x="502920" y="152876"/>
                    <a:pt x="557213" y="155734"/>
                  </a:cubicBezTo>
                  <a:cubicBezTo>
                    <a:pt x="614363" y="158591"/>
                    <a:pt x="630555" y="184309"/>
                    <a:pt x="623888" y="235744"/>
                  </a:cubicBezTo>
                  <a:cubicBezTo>
                    <a:pt x="621983" y="248126"/>
                    <a:pt x="623888" y="261461"/>
                    <a:pt x="623888" y="276701"/>
                  </a:cubicBezTo>
                  <a:cubicBezTo>
                    <a:pt x="628650" y="272891"/>
                    <a:pt x="631508" y="270986"/>
                    <a:pt x="632460" y="269081"/>
                  </a:cubicBezTo>
                  <a:cubicBezTo>
                    <a:pt x="634365" y="264319"/>
                    <a:pt x="634365" y="259556"/>
                    <a:pt x="635318" y="254794"/>
                  </a:cubicBezTo>
                  <a:cubicBezTo>
                    <a:pt x="651510" y="339566"/>
                    <a:pt x="680085" y="417671"/>
                    <a:pt x="743903" y="479584"/>
                  </a:cubicBezTo>
                  <a:cubicBezTo>
                    <a:pt x="813435" y="547211"/>
                    <a:pt x="895350" y="584359"/>
                    <a:pt x="992505" y="584359"/>
                  </a:cubicBezTo>
                  <a:cubicBezTo>
                    <a:pt x="1155382" y="585311"/>
                    <a:pt x="1317307" y="586264"/>
                    <a:pt x="1479232" y="588169"/>
                  </a:cubicBezTo>
                  <a:cubicBezTo>
                    <a:pt x="1537335" y="589121"/>
                    <a:pt x="1558290" y="606266"/>
                    <a:pt x="1568768" y="661511"/>
                  </a:cubicBezTo>
                  <a:cubicBezTo>
                    <a:pt x="1389698" y="724376"/>
                    <a:pt x="1204913" y="743426"/>
                    <a:pt x="1018222" y="729139"/>
                  </a:cubicBezTo>
                  <a:cubicBezTo>
                    <a:pt x="836295" y="714851"/>
                    <a:pt x="665797" y="658654"/>
                    <a:pt x="508635" y="567214"/>
                  </a:cubicBezTo>
                  <a:cubicBezTo>
                    <a:pt x="308610" y="450056"/>
                    <a:pt x="149542" y="290036"/>
                    <a:pt x="32385" y="88106"/>
                  </a:cubicBezTo>
                  <a:cubicBezTo>
                    <a:pt x="20003" y="63341"/>
                    <a:pt x="4763" y="39529"/>
                    <a:pt x="0" y="11906"/>
                  </a:cubicBezTo>
                  <a:lnTo>
                    <a:pt x="0" y="11906"/>
                  </a:lnTo>
                  <a:close/>
                </a:path>
              </a:pathLst>
            </a:custGeom>
            <a:solidFill>
              <a:srgbClr val="C7CADB"/>
            </a:solidFill>
            <a:ln w="9525" cap="flat">
              <a:noFill/>
              <a:prstDash val="solid"/>
              <a:miter/>
            </a:ln>
          </p:spPr>
          <p:txBody>
            <a:bodyPr rtlCol="0" anchor="ctr"/>
            <a:lstStyle/>
            <a:p>
              <a:endParaRPr lang="en-US"/>
            </a:p>
          </p:txBody>
        </p:sp>
        <p:sp>
          <p:nvSpPr>
            <p:cNvPr id="1770" name="Freeform: Shape 190">
              <a:extLst>
                <a:ext uri="{FF2B5EF4-FFF2-40B4-BE49-F238E27FC236}">
                  <a16:creationId xmlns:a16="http://schemas.microsoft.com/office/drawing/2014/main" id="{676255BD-A21C-47FB-873E-1431BCFADB2E}"/>
                </a:ext>
              </a:extLst>
            </p:cNvPr>
            <p:cNvSpPr/>
            <p:nvPr/>
          </p:nvSpPr>
          <p:spPr>
            <a:xfrm>
              <a:off x="5611321" y="3852302"/>
              <a:ext cx="259475" cy="4896"/>
            </a:xfrm>
            <a:custGeom>
              <a:avLst/>
              <a:gdLst>
                <a:gd name="connsiteX0" fmla="*/ 504825 w 504825"/>
                <a:gd name="connsiteY0" fmla="*/ 9525 h 9525"/>
                <a:gd name="connsiteX1" fmla="*/ 0 w 504825"/>
                <a:gd name="connsiteY1" fmla="*/ 9525 h 9525"/>
                <a:gd name="connsiteX2" fmla="*/ 0 w 504825"/>
                <a:gd name="connsiteY2" fmla="*/ 0 h 9525"/>
                <a:gd name="connsiteX3" fmla="*/ 504825 w 504825"/>
                <a:gd name="connsiteY3" fmla="*/ 0 h 9525"/>
                <a:gd name="connsiteX4" fmla="*/ 504825 w 504825"/>
                <a:gd name="connsiteY4" fmla="*/ 9525 h 9525"/>
                <a:gd name="connsiteX5" fmla="*/ 504825 w 504825"/>
                <a:gd name="connsiteY5" fmla="*/ 9525 h 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4825" h="9525">
                  <a:moveTo>
                    <a:pt x="504825" y="9525"/>
                  </a:moveTo>
                  <a:cubicBezTo>
                    <a:pt x="336233" y="9525"/>
                    <a:pt x="168592" y="9525"/>
                    <a:pt x="0" y="9525"/>
                  </a:cubicBezTo>
                  <a:cubicBezTo>
                    <a:pt x="0" y="6668"/>
                    <a:pt x="0" y="2857"/>
                    <a:pt x="0" y="0"/>
                  </a:cubicBezTo>
                  <a:cubicBezTo>
                    <a:pt x="168592" y="0"/>
                    <a:pt x="336233" y="0"/>
                    <a:pt x="504825" y="0"/>
                  </a:cubicBezTo>
                  <a:cubicBezTo>
                    <a:pt x="504825" y="2857"/>
                    <a:pt x="504825" y="5715"/>
                    <a:pt x="504825" y="9525"/>
                  </a:cubicBezTo>
                  <a:lnTo>
                    <a:pt x="504825" y="9525"/>
                  </a:lnTo>
                  <a:close/>
                </a:path>
              </a:pathLst>
            </a:custGeom>
            <a:solidFill>
              <a:srgbClr val="DBE0F0"/>
            </a:solidFill>
            <a:ln w="9525" cap="flat">
              <a:noFill/>
              <a:prstDash val="solid"/>
              <a:miter/>
            </a:ln>
          </p:spPr>
          <p:txBody>
            <a:bodyPr rtlCol="0" anchor="ctr"/>
            <a:lstStyle/>
            <a:p>
              <a:endParaRPr lang="en-US"/>
            </a:p>
          </p:txBody>
        </p:sp>
        <p:sp>
          <p:nvSpPr>
            <p:cNvPr id="1771" name="Freeform: Shape 191">
              <a:extLst>
                <a:ext uri="{FF2B5EF4-FFF2-40B4-BE49-F238E27FC236}">
                  <a16:creationId xmlns:a16="http://schemas.microsoft.com/office/drawing/2014/main" id="{6EEF6BA4-3DBA-419D-A18D-D4F95FD2AF75}"/>
                </a:ext>
              </a:extLst>
            </p:cNvPr>
            <p:cNvSpPr/>
            <p:nvPr/>
          </p:nvSpPr>
          <p:spPr>
            <a:xfrm>
              <a:off x="6110197" y="3852302"/>
              <a:ext cx="220308" cy="4896"/>
            </a:xfrm>
            <a:custGeom>
              <a:avLst/>
              <a:gdLst>
                <a:gd name="connsiteX0" fmla="*/ 953 w 428625"/>
                <a:gd name="connsiteY0" fmla="*/ 0 h 9525"/>
                <a:gd name="connsiteX1" fmla="*/ 428625 w 428625"/>
                <a:gd name="connsiteY1" fmla="*/ 0 h 9525"/>
                <a:gd name="connsiteX2" fmla="*/ 428625 w 428625"/>
                <a:gd name="connsiteY2" fmla="*/ 9525 h 9525"/>
                <a:gd name="connsiteX3" fmla="*/ 0 w 428625"/>
                <a:gd name="connsiteY3" fmla="*/ 9525 h 9525"/>
                <a:gd name="connsiteX4" fmla="*/ 953 w 428625"/>
                <a:gd name="connsiteY4" fmla="*/ 0 h 9525"/>
                <a:gd name="connsiteX5" fmla="*/ 953 w 428625"/>
                <a:gd name="connsiteY5" fmla="*/ 0 h 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8625" h="9525">
                  <a:moveTo>
                    <a:pt x="953" y="0"/>
                  </a:moveTo>
                  <a:cubicBezTo>
                    <a:pt x="143828" y="0"/>
                    <a:pt x="286703" y="0"/>
                    <a:pt x="428625" y="0"/>
                  </a:cubicBezTo>
                  <a:cubicBezTo>
                    <a:pt x="428625" y="2857"/>
                    <a:pt x="428625" y="6668"/>
                    <a:pt x="428625" y="9525"/>
                  </a:cubicBezTo>
                  <a:cubicBezTo>
                    <a:pt x="285750" y="9525"/>
                    <a:pt x="142875" y="9525"/>
                    <a:pt x="0" y="9525"/>
                  </a:cubicBezTo>
                  <a:cubicBezTo>
                    <a:pt x="953" y="6668"/>
                    <a:pt x="953" y="3810"/>
                    <a:pt x="953" y="0"/>
                  </a:cubicBezTo>
                  <a:lnTo>
                    <a:pt x="953" y="0"/>
                  </a:lnTo>
                  <a:close/>
                </a:path>
              </a:pathLst>
            </a:custGeom>
            <a:solidFill>
              <a:srgbClr val="DBE0F0"/>
            </a:solidFill>
            <a:ln w="9525" cap="flat">
              <a:noFill/>
              <a:prstDash val="solid"/>
              <a:miter/>
            </a:ln>
          </p:spPr>
          <p:txBody>
            <a:bodyPr rtlCol="0" anchor="ctr"/>
            <a:lstStyle/>
            <a:p>
              <a:endParaRPr lang="en-US"/>
            </a:p>
          </p:txBody>
        </p:sp>
        <p:sp>
          <p:nvSpPr>
            <p:cNvPr id="1772" name="Freeform: Shape 192">
              <a:extLst>
                <a:ext uri="{FF2B5EF4-FFF2-40B4-BE49-F238E27FC236}">
                  <a16:creationId xmlns:a16="http://schemas.microsoft.com/office/drawing/2014/main" id="{CB7C2D9E-5369-45A3-91B2-DE092C9A7B3F}"/>
                </a:ext>
              </a:extLst>
            </p:cNvPr>
            <p:cNvSpPr/>
            <p:nvPr/>
          </p:nvSpPr>
          <p:spPr>
            <a:xfrm>
              <a:off x="5870526" y="2731664"/>
              <a:ext cx="165255" cy="457790"/>
            </a:xfrm>
            <a:custGeom>
              <a:avLst/>
              <a:gdLst>
                <a:gd name="connsiteX0" fmla="*/ 78629 w 321516"/>
                <a:gd name="connsiteY0" fmla="*/ 190500 h 890661"/>
                <a:gd name="connsiteX1" fmla="*/ 8144 w 321516"/>
                <a:gd name="connsiteY1" fmla="*/ 59055 h 890661"/>
                <a:gd name="connsiteX2" fmla="*/ 81486 w 321516"/>
                <a:gd name="connsiteY2" fmla="*/ 952 h 890661"/>
                <a:gd name="connsiteX3" fmla="*/ 192929 w 321516"/>
                <a:gd name="connsiteY3" fmla="*/ 0 h 890661"/>
                <a:gd name="connsiteX4" fmla="*/ 321517 w 321516"/>
                <a:gd name="connsiteY4" fmla="*/ 875348 h 890661"/>
                <a:gd name="connsiteX5" fmla="*/ 181499 w 321516"/>
                <a:gd name="connsiteY5" fmla="*/ 879157 h 890661"/>
                <a:gd name="connsiteX6" fmla="*/ 85296 w 321516"/>
                <a:gd name="connsiteY6" fmla="*/ 796290 h 890661"/>
                <a:gd name="connsiteX7" fmla="*/ 79581 w 321516"/>
                <a:gd name="connsiteY7" fmla="*/ 724853 h 890661"/>
                <a:gd name="connsiteX8" fmla="*/ 78629 w 321516"/>
                <a:gd name="connsiteY8" fmla="*/ 190500 h 890661"/>
                <a:gd name="connsiteX9" fmla="*/ 78629 w 321516"/>
                <a:gd name="connsiteY9" fmla="*/ 190500 h 890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21516" h="890661">
                  <a:moveTo>
                    <a:pt x="78629" y="190500"/>
                  </a:moveTo>
                  <a:cubicBezTo>
                    <a:pt x="5286" y="167640"/>
                    <a:pt x="-12811" y="130493"/>
                    <a:pt x="8144" y="59055"/>
                  </a:cubicBezTo>
                  <a:cubicBezTo>
                    <a:pt x="19574" y="20955"/>
                    <a:pt x="43386" y="1905"/>
                    <a:pt x="81486" y="952"/>
                  </a:cubicBezTo>
                  <a:cubicBezTo>
                    <a:pt x="118634" y="0"/>
                    <a:pt x="155781" y="0"/>
                    <a:pt x="192929" y="0"/>
                  </a:cubicBezTo>
                  <a:cubicBezTo>
                    <a:pt x="239602" y="23813"/>
                    <a:pt x="314849" y="872490"/>
                    <a:pt x="321517" y="875348"/>
                  </a:cubicBezTo>
                  <a:cubicBezTo>
                    <a:pt x="273892" y="892493"/>
                    <a:pt x="227219" y="897255"/>
                    <a:pt x="181499" y="879157"/>
                  </a:cubicBezTo>
                  <a:cubicBezTo>
                    <a:pt x="137684" y="862013"/>
                    <a:pt x="102442" y="842010"/>
                    <a:pt x="85296" y="796290"/>
                  </a:cubicBezTo>
                  <a:cubicBezTo>
                    <a:pt x="73867" y="780098"/>
                    <a:pt x="79581" y="741998"/>
                    <a:pt x="79581" y="724853"/>
                  </a:cubicBezTo>
                  <a:cubicBezTo>
                    <a:pt x="78629" y="546735"/>
                    <a:pt x="82439" y="368618"/>
                    <a:pt x="78629" y="190500"/>
                  </a:cubicBezTo>
                  <a:lnTo>
                    <a:pt x="78629" y="190500"/>
                  </a:lnTo>
                  <a:close/>
                </a:path>
              </a:pathLst>
            </a:custGeom>
            <a:solidFill>
              <a:srgbClr val="F9A687"/>
            </a:solidFill>
            <a:ln w="4506" cap="flat">
              <a:noFill/>
              <a:prstDash val="solid"/>
              <a:miter/>
            </a:ln>
          </p:spPr>
          <p:txBody>
            <a:bodyPr rtlCol="0" anchor="ctr"/>
            <a:lstStyle/>
            <a:p>
              <a:endParaRPr lang="en-US"/>
            </a:p>
          </p:txBody>
        </p:sp>
        <p:sp>
          <p:nvSpPr>
            <p:cNvPr id="1773" name="Freeform: Shape 193">
              <a:extLst>
                <a:ext uri="{FF2B5EF4-FFF2-40B4-BE49-F238E27FC236}">
                  <a16:creationId xmlns:a16="http://schemas.microsoft.com/office/drawing/2014/main" id="{F72F1577-5E80-403F-8220-1B3C1349A9E2}"/>
                </a:ext>
              </a:extLst>
            </p:cNvPr>
            <p:cNvSpPr/>
            <p:nvPr/>
          </p:nvSpPr>
          <p:spPr>
            <a:xfrm>
              <a:off x="5958797" y="5771436"/>
              <a:ext cx="288658" cy="102811"/>
            </a:xfrm>
            <a:custGeom>
              <a:avLst/>
              <a:gdLst>
                <a:gd name="connsiteX0" fmla="*/ 38335 w 561601"/>
                <a:gd name="connsiteY0" fmla="*/ 0 h 200025"/>
                <a:gd name="connsiteX1" fmla="*/ 102153 w 561601"/>
                <a:gd name="connsiteY1" fmla="*/ 53340 h 200025"/>
                <a:gd name="connsiteX2" fmla="*/ 557448 w 561601"/>
                <a:gd name="connsiteY2" fmla="*/ 189548 h 200025"/>
                <a:gd name="connsiteX3" fmla="*/ 561257 w 561601"/>
                <a:gd name="connsiteY3" fmla="*/ 195263 h 200025"/>
                <a:gd name="connsiteX4" fmla="*/ 557448 w 561601"/>
                <a:gd name="connsiteY4" fmla="*/ 198120 h 200025"/>
                <a:gd name="connsiteX5" fmla="*/ 235 w 561601"/>
                <a:gd name="connsiteY5" fmla="*/ 200025 h 200025"/>
                <a:gd name="connsiteX6" fmla="*/ 38335 w 561601"/>
                <a:gd name="connsiteY6" fmla="*/ 0 h 200025"/>
                <a:gd name="connsiteX7" fmla="*/ 38335 w 561601"/>
                <a:gd name="connsiteY7" fmla="*/ 0 h 200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1601" h="200025">
                  <a:moveTo>
                    <a:pt x="38335" y="0"/>
                  </a:moveTo>
                  <a:cubicBezTo>
                    <a:pt x="47860" y="27623"/>
                    <a:pt x="74530" y="41910"/>
                    <a:pt x="102153" y="53340"/>
                  </a:cubicBezTo>
                  <a:cubicBezTo>
                    <a:pt x="165970" y="82868"/>
                    <a:pt x="360280" y="167640"/>
                    <a:pt x="557448" y="189548"/>
                  </a:cubicBezTo>
                  <a:cubicBezTo>
                    <a:pt x="561257" y="191452"/>
                    <a:pt x="562210" y="192405"/>
                    <a:pt x="561257" y="195263"/>
                  </a:cubicBezTo>
                  <a:cubicBezTo>
                    <a:pt x="560305" y="196215"/>
                    <a:pt x="558400" y="198120"/>
                    <a:pt x="557448" y="198120"/>
                  </a:cubicBezTo>
                  <a:cubicBezTo>
                    <a:pt x="371710" y="199073"/>
                    <a:pt x="185973" y="199073"/>
                    <a:pt x="235" y="200025"/>
                  </a:cubicBezTo>
                  <a:cubicBezTo>
                    <a:pt x="-2622" y="129540"/>
                    <a:pt x="21190" y="65723"/>
                    <a:pt x="38335" y="0"/>
                  </a:cubicBezTo>
                  <a:lnTo>
                    <a:pt x="38335" y="0"/>
                  </a:lnTo>
                  <a:close/>
                </a:path>
              </a:pathLst>
            </a:custGeom>
            <a:solidFill>
              <a:srgbClr val="383843"/>
            </a:solidFill>
            <a:ln w="9525" cap="flat">
              <a:noFill/>
              <a:prstDash val="solid"/>
              <a:miter/>
            </a:ln>
          </p:spPr>
          <p:txBody>
            <a:bodyPr rtlCol="0" anchor="ctr"/>
            <a:lstStyle/>
            <a:p>
              <a:endParaRPr lang="en-US"/>
            </a:p>
          </p:txBody>
        </p:sp>
        <p:sp>
          <p:nvSpPr>
            <p:cNvPr id="1774" name="Freeform: Shape 194">
              <a:extLst>
                <a:ext uri="{FF2B5EF4-FFF2-40B4-BE49-F238E27FC236}">
                  <a16:creationId xmlns:a16="http://schemas.microsoft.com/office/drawing/2014/main" id="{426AE519-ACAD-4BAC-B5E2-3647A2D270BB}"/>
                </a:ext>
              </a:extLst>
            </p:cNvPr>
            <p:cNvSpPr/>
            <p:nvPr/>
          </p:nvSpPr>
          <p:spPr>
            <a:xfrm>
              <a:off x="5993137" y="5673335"/>
              <a:ext cx="132237" cy="78533"/>
            </a:xfrm>
            <a:custGeom>
              <a:avLst/>
              <a:gdLst>
                <a:gd name="connsiteX0" fmla="*/ 227749 w 257276"/>
                <a:gd name="connsiteY0" fmla="*/ 131806 h 152791"/>
                <a:gd name="connsiteX1" fmla="*/ 102 w 257276"/>
                <a:gd name="connsiteY1" fmla="*/ 139426 h 152791"/>
                <a:gd name="connsiteX2" fmla="*/ 13437 w 257276"/>
                <a:gd name="connsiteY2" fmla="*/ 7981 h 152791"/>
                <a:gd name="connsiteX3" fmla="*/ 257277 w 257276"/>
                <a:gd name="connsiteY3" fmla="*/ 7029 h 152791"/>
                <a:gd name="connsiteX4" fmla="*/ 227749 w 257276"/>
                <a:gd name="connsiteY4" fmla="*/ 131806 h 152791"/>
                <a:gd name="connsiteX5" fmla="*/ 227749 w 257276"/>
                <a:gd name="connsiteY5" fmla="*/ 131806 h 152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7276" h="152791">
                  <a:moveTo>
                    <a:pt x="227749" y="131806"/>
                  </a:moveTo>
                  <a:cubicBezTo>
                    <a:pt x="159169" y="160381"/>
                    <a:pt x="-4661" y="156572"/>
                    <a:pt x="102" y="139426"/>
                  </a:cubicBezTo>
                  <a:cubicBezTo>
                    <a:pt x="12484" y="103231"/>
                    <a:pt x="11532" y="47034"/>
                    <a:pt x="13437" y="7981"/>
                  </a:cubicBezTo>
                  <a:cubicBezTo>
                    <a:pt x="19152" y="-2496"/>
                    <a:pt x="250609" y="-2496"/>
                    <a:pt x="257277" y="7029"/>
                  </a:cubicBezTo>
                  <a:cubicBezTo>
                    <a:pt x="251562" y="36556"/>
                    <a:pt x="242037" y="122281"/>
                    <a:pt x="227749" y="131806"/>
                  </a:cubicBezTo>
                  <a:lnTo>
                    <a:pt x="227749" y="131806"/>
                  </a:lnTo>
                  <a:close/>
                </a:path>
              </a:pathLst>
            </a:custGeom>
            <a:solidFill>
              <a:srgbClr val="F9BA99"/>
            </a:solidFill>
            <a:ln w="4506" cap="flat">
              <a:noFill/>
              <a:prstDash val="solid"/>
              <a:miter/>
            </a:ln>
          </p:spPr>
          <p:txBody>
            <a:bodyPr rtlCol="0" anchor="ctr"/>
            <a:lstStyle/>
            <a:p>
              <a:endParaRPr lang="en-US"/>
            </a:p>
          </p:txBody>
        </p:sp>
        <p:sp>
          <p:nvSpPr>
            <p:cNvPr id="1775" name="Freeform: Shape 195">
              <a:extLst>
                <a:ext uri="{FF2B5EF4-FFF2-40B4-BE49-F238E27FC236}">
                  <a16:creationId xmlns:a16="http://schemas.microsoft.com/office/drawing/2014/main" id="{F6562553-DA50-4334-8EBC-E248AFE5B728}"/>
                </a:ext>
              </a:extLst>
            </p:cNvPr>
            <p:cNvSpPr/>
            <p:nvPr/>
          </p:nvSpPr>
          <p:spPr>
            <a:xfrm>
              <a:off x="6297013" y="5683312"/>
              <a:ext cx="131897" cy="68663"/>
            </a:xfrm>
            <a:custGeom>
              <a:avLst/>
              <a:gdLst>
                <a:gd name="connsiteX0" fmla="*/ 256614 w 256614"/>
                <a:gd name="connsiteY0" fmla="*/ 0 h 133588"/>
                <a:gd name="connsiteX1" fmla="*/ 227087 w 256614"/>
                <a:gd name="connsiteY1" fmla="*/ 115252 h 133588"/>
                <a:gd name="connsiteX2" fmla="*/ 392 w 256614"/>
                <a:gd name="connsiteY2" fmla="*/ 118110 h 133588"/>
                <a:gd name="connsiteX3" fmla="*/ 25157 w 256614"/>
                <a:gd name="connsiteY3" fmla="*/ 1905 h 133588"/>
                <a:gd name="connsiteX4" fmla="*/ 256614 w 256614"/>
                <a:gd name="connsiteY4" fmla="*/ 0 h 133588"/>
                <a:gd name="connsiteX5" fmla="*/ 256614 w 256614"/>
                <a:gd name="connsiteY5" fmla="*/ 0 h 133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6614" h="133588">
                  <a:moveTo>
                    <a:pt x="256614" y="0"/>
                  </a:moveTo>
                  <a:cubicBezTo>
                    <a:pt x="248042" y="27623"/>
                    <a:pt x="229944" y="100965"/>
                    <a:pt x="227087" y="115252"/>
                  </a:cubicBezTo>
                  <a:cubicBezTo>
                    <a:pt x="157554" y="132398"/>
                    <a:pt x="-9133" y="144780"/>
                    <a:pt x="392" y="118110"/>
                  </a:cubicBezTo>
                  <a:cubicBezTo>
                    <a:pt x="15632" y="92393"/>
                    <a:pt x="24204" y="30480"/>
                    <a:pt x="25157" y="1905"/>
                  </a:cubicBezTo>
                  <a:cubicBezTo>
                    <a:pt x="103262" y="952"/>
                    <a:pt x="176604" y="0"/>
                    <a:pt x="256614" y="0"/>
                  </a:cubicBezTo>
                  <a:lnTo>
                    <a:pt x="256614" y="0"/>
                  </a:lnTo>
                  <a:close/>
                </a:path>
              </a:pathLst>
            </a:custGeom>
            <a:solidFill>
              <a:srgbClr val="F9BA99"/>
            </a:solidFill>
            <a:ln w="4506" cap="flat">
              <a:noFill/>
              <a:prstDash val="solid"/>
              <a:miter/>
            </a:ln>
          </p:spPr>
          <p:txBody>
            <a:bodyPr rtlCol="0" anchor="ctr"/>
            <a:lstStyle/>
            <a:p>
              <a:endParaRPr lang="en-US"/>
            </a:p>
          </p:txBody>
        </p:sp>
        <p:sp>
          <p:nvSpPr>
            <p:cNvPr id="1776" name="Freeform: Shape 196">
              <a:extLst>
                <a:ext uri="{FF2B5EF4-FFF2-40B4-BE49-F238E27FC236}">
                  <a16:creationId xmlns:a16="http://schemas.microsoft.com/office/drawing/2014/main" id="{C721563D-C210-44BE-BFE8-13A73666ADB3}"/>
                </a:ext>
              </a:extLst>
            </p:cNvPr>
            <p:cNvSpPr/>
            <p:nvPr/>
          </p:nvSpPr>
          <p:spPr>
            <a:xfrm>
              <a:off x="5674995" y="3999532"/>
              <a:ext cx="1062219" cy="1689352"/>
            </a:xfrm>
            <a:custGeom>
              <a:avLst/>
              <a:gdLst>
                <a:gd name="connsiteX0" fmla="*/ 1810643 w 2066615"/>
                <a:gd name="connsiteY0" fmla="*/ 474602 h 3286743"/>
                <a:gd name="connsiteX1" fmla="*/ 1362968 w 2066615"/>
                <a:gd name="connsiteY1" fmla="*/ 379352 h 3286743"/>
                <a:gd name="connsiteX2" fmla="*/ 1255335 w 2066615"/>
                <a:gd name="connsiteY2" fmla="*/ 283150 h 3286743"/>
                <a:gd name="connsiteX3" fmla="*/ 1177231 w 2066615"/>
                <a:gd name="connsiteY3" fmla="*/ 1210 h 3286743"/>
                <a:gd name="connsiteX4" fmla="*/ 164723 w 2066615"/>
                <a:gd name="connsiteY4" fmla="*/ 257 h 3286743"/>
                <a:gd name="connsiteX5" fmla="*/ 93285 w 2066615"/>
                <a:gd name="connsiteY5" fmla="*/ 174565 h 3286743"/>
                <a:gd name="connsiteX6" fmla="*/ 5655 w 2066615"/>
                <a:gd name="connsiteY6" fmla="*/ 476507 h 3286743"/>
                <a:gd name="connsiteX7" fmla="*/ 165675 w 2066615"/>
                <a:gd name="connsiteY7" fmla="*/ 894655 h 3286743"/>
                <a:gd name="connsiteX8" fmla="*/ 855285 w 2066615"/>
                <a:gd name="connsiteY8" fmla="*/ 963235 h 3286743"/>
                <a:gd name="connsiteX9" fmla="*/ 930533 w 2066615"/>
                <a:gd name="connsiteY9" fmla="*/ 1136590 h 3286743"/>
                <a:gd name="connsiteX10" fmla="*/ 785753 w 2066615"/>
                <a:gd name="connsiteY10" fmla="*/ 2115760 h 3286743"/>
                <a:gd name="connsiteX11" fmla="*/ 620018 w 2066615"/>
                <a:gd name="connsiteY11" fmla="*/ 3221612 h 3286743"/>
                <a:gd name="connsiteX12" fmla="*/ 639068 w 2066615"/>
                <a:gd name="connsiteY12" fmla="*/ 3267332 h 3286743"/>
                <a:gd name="connsiteX13" fmla="*/ 882908 w 2066615"/>
                <a:gd name="connsiteY13" fmla="*/ 3266380 h 3286743"/>
                <a:gd name="connsiteX14" fmla="*/ 943868 w 2066615"/>
                <a:gd name="connsiteY14" fmla="*/ 3215897 h 3286743"/>
                <a:gd name="connsiteX15" fmla="*/ 1285815 w 2066615"/>
                <a:gd name="connsiteY15" fmla="*/ 2000507 h 3286743"/>
                <a:gd name="connsiteX16" fmla="*/ 1468696 w 2066615"/>
                <a:gd name="connsiteY16" fmla="*/ 1360427 h 3286743"/>
                <a:gd name="connsiteX17" fmla="*/ 1433453 w 2066615"/>
                <a:gd name="connsiteY17" fmla="*/ 1680467 h 3286743"/>
                <a:gd name="connsiteX18" fmla="*/ 1203900 w 2066615"/>
                <a:gd name="connsiteY18" fmla="*/ 3213992 h 3286743"/>
                <a:gd name="connsiteX19" fmla="*/ 1237238 w 2066615"/>
                <a:gd name="connsiteY19" fmla="*/ 3279715 h 3286743"/>
                <a:gd name="connsiteX20" fmla="*/ 1473458 w 2066615"/>
                <a:gd name="connsiteY20" fmla="*/ 3278762 h 3286743"/>
                <a:gd name="connsiteX21" fmla="*/ 1522035 w 2066615"/>
                <a:gd name="connsiteY21" fmla="*/ 3215897 h 3286743"/>
                <a:gd name="connsiteX22" fmla="*/ 1904940 w 2066615"/>
                <a:gd name="connsiteY22" fmla="*/ 1634747 h 3286743"/>
                <a:gd name="connsiteX23" fmla="*/ 2057340 w 2066615"/>
                <a:gd name="connsiteY23" fmla="*/ 917515 h 3286743"/>
                <a:gd name="connsiteX24" fmla="*/ 1810643 w 2066615"/>
                <a:gd name="connsiteY24" fmla="*/ 474602 h 3286743"/>
                <a:gd name="connsiteX25" fmla="*/ 1810643 w 2066615"/>
                <a:gd name="connsiteY25" fmla="*/ 474602 h 3286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066615" h="3286743">
                  <a:moveTo>
                    <a:pt x="1810643" y="474602"/>
                  </a:moveTo>
                  <a:cubicBezTo>
                    <a:pt x="1648718" y="434597"/>
                    <a:pt x="1526798" y="411737"/>
                    <a:pt x="1362968" y="379352"/>
                  </a:cubicBezTo>
                  <a:cubicBezTo>
                    <a:pt x="1321058" y="370780"/>
                    <a:pt x="1262003" y="326012"/>
                    <a:pt x="1255335" y="283150"/>
                  </a:cubicBezTo>
                  <a:cubicBezTo>
                    <a:pt x="1242953" y="206950"/>
                    <a:pt x="1221998" y="126940"/>
                    <a:pt x="1177231" y="1210"/>
                  </a:cubicBezTo>
                  <a:cubicBezTo>
                    <a:pt x="1086743" y="7877"/>
                    <a:pt x="226635" y="-1648"/>
                    <a:pt x="164723" y="257"/>
                  </a:cubicBezTo>
                  <a:cubicBezTo>
                    <a:pt x="133290" y="58360"/>
                    <a:pt x="110430" y="115510"/>
                    <a:pt x="93285" y="174565"/>
                  </a:cubicBezTo>
                  <a:cubicBezTo>
                    <a:pt x="64710" y="275530"/>
                    <a:pt x="21848" y="372685"/>
                    <a:pt x="5655" y="476507"/>
                  </a:cubicBezTo>
                  <a:cubicBezTo>
                    <a:pt x="-19110" y="627955"/>
                    <a:pt x="38040" y="804167"/>
                    <a:pt x="165675" y="894655"/>
                  </a:cubicBezTo>
                  <a:cubicBezTo>
                    <a:pt x="352365" y="1026100"/>
                    <a:pt x="641925" y="963235"/>
                    <a:pt x="855285" y="963235"/>
                  </a:cubicBezTo>
                  <a:cubicBezTo>
                    <a:pt x="953393" y="963235"/>
                    <a:pt x="943868" y="1066105"/>
                    <a:pt x="930533" y="1136590"/>
                  </a:cubicBezTo>
                  <a:cubicBezTo>
                    <a:pt x="866715" y="1460440"/>
                    <a:pt x="825758" y="1788100"/>
                    <a:pt x="785753" y="2115760"/>
                  </a:cubicBezTo>
                  <a:cubicBezTo>
                    <a:pt x="745748" y="2446277"/>
                    <a:pt x="623828" y="3182560"/>
                    <a:pt x="620018" y="3221612"/>
                  </a:cubicBezTo>
                  <a:cubicBezTo>
                    <a:pt x="618113" y="3238757"/>
                    <a:pt x="608588" y="3261617"/>
                    <a:pt x="639068" y="3267332"/>
                  </a:cubicBezTo>
                  <a:cubicBezTo>
                    <a:pt x="720983" y="3267332"/>
                    <a:pt x="801946" y="3266380"/>
                    <a:pt x="882908" y="3266380"/>
                  </a:cubicBezTo>
                  <a:cubicBezTo>
                    <a:pt x="921008" y="3271142"/>
                    <a:pt x="934343" y="3251140"/>
                    <a:pt x="943868" y="3215897"/>
                  </a:cubicBezTo>
                  <a:cubicBezTo>
                    <a:pt x="991493" y="3037780"/>
                    <a:pt x="1221046" y="2228155"/>
                    <a:pt x="1285815" y="2000507"/>
                  </a:cubicBezTo>
                  <a:cubicBezTo>
                    <a:pt x="1318200" y="1886207"/>
                    <a:pt x="1442025" y="1480442"/>
                    <a:pt x="1468696" y="1360427"/>
                  </a:cubicBezTo>
                  <a:cubicBezTo>
                    <a:pt x="1462981" y="1497587"/>
                    <a:pt x="1439168" y="1649035"/>
                    <a:pt x="1433453" y="1680467"/>
                  </a:cubicBezTo>
                  <a:cubicBezTo>
                    <a:pt x="1359158" y="2178625"/>
                    <a:pt x="1216283" y="3108265"/>
                    <a:pt x="1203900" y="3213992"/>
                  </a:cubicBezTo>
                  <a:cubicBezTo>
                    <a:pt x="1201043" y="3242567"/>
                    <a:pt x="1200090" y="3271142"/>
                    <a:pt x="1237238" y="3279715"/>
                  </a:cubicBezTo>
                  <a:cubicBezTo>
                    <a:pt x="1316296" y="3289240"/>
                    <a:pt x="1394400" y="3289240"/>
                    <a:pt x="1473458" y="3278762"/>
                  </a:cubicBezTo>
                  <a:cubicBezTo>
                    <a:pt x="1504890" y="3269237"/>
                    <a:pt x="1513463" y="3242567"/>
                    <a:pt x="1522035" y="3215897"/>
                  </a:cubicBezTo>
                  <a:cubicBezTo>
                    <a:pt x="1609665" y="2919670"/>
                    <a:pt x="1851600" y="1855727"/>
                    <a:pt x="1904940" y="1634747"/>
                  </a:cubicBezTo>
                  <a:cubicBezTo>
                    <a:pt x="1959233" y="1411862"/>
                    <a:pt x="2039243" y="1147067"/>
                    <a:pt x="2057340" y="917515"/>
                  </a:cubicBezTo>
                  <a:cubicBezTo>
                    <a:pt x="2076390" y="668912"/>
                    <a:pt x="2093535" y="544135"/>
                    <a:pt x="1810643" y="474602"/>
                  </a:cubicBezTo>
                  <a:lnTo>
                    <a:pt x="1810643" y="474602"/>
                  </a:lnTo>
                  <a:close/>
                </a:path>
              </a:pathLst>
            </a:custGeom>
            <a:solidFill>
              <a:srgbClr val="545176"/>
            </a:solidFill>
            <a:ln w="9525" cap="flat">
              <a:noFill/>
              <a:prstDash val="solid"/>
              <a:miter/>
            </a:ln>
          </p:spPr>
          <p:txBody>
            <a:bodyPr rtlCol="0" anchor="ctr"/>
            <a:lstStyle/>
            <a:p>
              <a:endParaRPr lang="en-US"/>
            </a:p>
          </p:txBody>
        </p:sp>
        <p:sp>
          <p:nvSpPr>
            <p:cNvPr id="1777" name="Freeform: Shape 197">
              <a:extLst>
                <a:ext uri="{FF2B5EF4-FFF2-40B4-BE49-F238E27FC236}">
                  <a16:creationId xmlns:a16="http://schemas.microsoft.com/office/drawing/2014/main" id="{502DFFBD-CE2E-4320-AFC8-CF3E37A68863}"/>
                </a:ext>
              </a:extLst>
            </p:cNvPr>
            <p:cNvSpPr/>
            <p:nvPr/>
          </p:nvSpPr>
          <p:spPr>
            <a:xfrm>
              <a:off x="4553838" y="3842510"/>
              <a:ext cx="3084323" cy="117498"/>
            </a:xfrm>
            <a:custGeom>
              <a:avLst/>
              <a:gdLst>
                <a:gd name="connsiteX0" fmla="*/ 5884545 w 6000750"/>
                <a:gd name="connsiteY0" fmla="*/ 228600 h 228600"/>
                <a:gd name="connsiteX1" fmla="*/ 115253 w 6000750"/>
                <a:gd name="connsiteY1" fmla="*/ 228600 h 228600"/>
                <a:gd name="connsiteX2" fmla="*/ 0 w 6000750"/>
                <a:gd name="connsiteY2" fmla="*/ 114300 h 228600"/>
                <a:gd name="connsiteX3" fmla="*/ 0 w 6000750"/>
                <a:gd name="connsiteY3" fmla="*/ 114300 h 228600"/>
                <a:gd name="connsiteX4" fmla="*/ 115253 w 6000750"/>
                <a:gd name="connsiteY4" fmla="*/ 0 h 228600"/>
                <a:gd name="connsiteX5" fmla="*/ 5885498 w 6000750"/>
                <a:gd name="connsiteY5" fmla="*/ 0 h 228600"/>
                <a:gd name="connsiteX6" fmla="*/ 6000750 w 6000750"/>
                <a:gd name="connsiteY6" fmla="*/ 114300 h 228600"/>
                <a:gd name="connsiteX7" fmla="*/ 6000750 w 6000750"/>
                <a:gd name="connsiteY7" fmla="*/ 114300 h 228600"/>
                <a:gd name="connsiteX8" fmla="*/ 5884545 w 6000750"/>
                <a:gd name="connsiteY8" fmla="*/ 228600 h 228600"/>
                <a:gd name="connsiteX9" fmla="*/ 5884545 w 6000750"/>
                <a:gd name="connsiteY9" fmla="*/ 228600 h 228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000750" h="228600">
                  <a:moveTo>
                    <a:pt x="5884545" y="228600"/>
                  </a:moveTo>
                  <a:lnTo>
                    <a:pt x="115253" y="228600"/>
                  </a:lnTo>
                  <a:cubicBezTo>
                    <a:pt x="51435" y="228600"/>
                    <a:pt x="0" y="177165"/>
                    <a:pt x="0" y="114300"/>
                  </a:cubicBezTo>
                  <a:lnTo>
                    <a:pt x="0" y="114300"/>
                  </a:lnTo>
                  <a:cubicBezTo>
                    <a:pt x="0" y="51435"/>
                    <a:pt x="51435" y="0"/>
                    <a:pt x="115253" y="0"/>
                  </a:cubicBezTo>
                  <a:lnTo>
                    <a:pt x="5885498" y="0"/>
                  </a:lnTo>
                  <a:cubicBezTo>
                    <a:pt x="5949315" y="0"/>
                    <a:pt x="6000750" y="51435"/>
                    <a:pt x="6000750" y="114300"/>
                  </a:cubicBezTo>
                  <a:lnTo>
                    <a:pt x="6000750" y="114300"/>
                  </a:lnTo>
                  <a:cubicBezTo>
                    <a:pt x="5999798" y="177165"/>
                    <a:pt x="5948363" y="228600"/>
                    <a:pt x="5884545" y="228600"/>
                  </a:cubicBezTo>
                  <a:lnTo>
                    <a:pt x="5884545" y="228600"/>
                  </a:lnTo>
                  <a:close/>
                </a:path>
              </a:pathLst>
            </a:custGeom>
            <a:solidFill>
              <a:schemeClr val="accent3">
                <a:lumMod val="40000"/>
                <a:lumOff val="60000"/>
              </a:schemeClr>
            </a:solidFill>
            <a:ln w="9525" cap="flat">
              <a:noFill/>
              <a:prstDash val="solid"/>
              <a:miter/>
            </a:ln>
          </p:spPr>
          <p:txBody>
            <a:bodyPr rtlCol="0" anchor="ctr"/>
            <a:lstStyle/>
            <a:p>
              <a:endParaRPr lang="en-US"/>
            </a:p>
          </p:txBody>
        </p:sp>
        <p:sp>
          <p:nvSpPr>
            <p:cNvPr id="1778" name="Freeform: Shape 198">
              <a:extLst>
                <a:ext uri="{FF2B5EF4-FFF2-40B4-BE49-F238E27FC236}">
                  <a16:creationId xmlns:a16="http://schemas.microsoft.com/office/drawing/2014/main" id="{E2C6623A-07E3-4F44-A606-F690EB4241D1}"/>
                </a:ext>
              </a:extLst>
            </p:cNvPr>
            <p:cNvSpPr/>
            <p:nvPr/>
          </p:nvSpPr>
          <p:spPr>
            <a:xfrm>
              <a:off x="5744659" y="2373856"/>
              <a:ext cx="556873" cy="910932"/>
            </a:xfrm>
            <a:custGeom>
              <a:avLst/>
              <a:gdLst>
                <a:gd name="connsiteX0" fmla="*/ 1056935 w 1083432"/>
                <a:gd name="connsiteY0" fmla="*/ 321808 h 1772278"/>
                <a:gd name="connsiteX1" fmla="*/ 881674 w 1083432"/>
                <a:gd name="connsiteY1" fmla="*/ 81778 h 1772278"/>
                <a:gd name="connsiteX2" fmla="*/ 38712 w 1083432"/>
                <a:gd name="connsiteY2" fmla="*/ 364670 h 1772278"/>
                <a:gd name="connsiteX3" fmla="*/ 11089 w 1083432"/>
                <a:gd name="connsiteY3" fmla="*/ 463730 h 1772278"/>
                <a:gd name="connsiteX4" fmla="*/ 11089 w 1083432"/>
                <a:gd name="connsiteY4" fmla="*/ 463730 h 1772278"/>
                <a:gd name="connsiteX5" fmla="*/ 6327 w 1083432"/>
                <a:gd name="connsiteY5" fmla="*/ 537073 h 1772278"/>
                <a:gd name="connsiteX6" fmla="*/ 5374 w 1083432"/>
                <a:gd name="connsiteY6" fmla="*/ 1377178 h 1772278"/>
                <a:gd name="connsiteX7" fmla="*/ 4422 w 1083432"/>
                <a:gd name="connsiteY7" fmla="*/ 1521958 h 1772278"/>
                <a:gd name="connsiteX8" fmla="*/ 267312 w 1083432"/>
                <a:gd name="connsiteY8" fmla="*/ 1766750 h 1772278"/>
                <a:gd name="connsiteX9" fmla="*/ 331129 w 1083432"/>
                <a:gd name="connsiteY9" fmla="*/ 1717220 h 1772278"/>
                <a:gd name="connsiteX10" fmla="*/ 334939 w 1083432"/>
                <a:gd name="connsiteY10" fmla="*/ 905690 h 1772278"/>
                <a:gd name="connsiteX11" fmla="*/ 313032 w 1083432"/>
                <a:gd name="connsiteY11" fmla="*/ 879973 h 1772278"/>
                <a:gd name="connsiteX12" fmla="*/ 272074 w 1083432"/>
                <a:gd name="connsiteY12" fmla="*/ 779008 h 1772278"/>
                <a:gd name="connsiteX13" fmla="*/ 363514 w 1083432"/>
                <a:gd name="connsiteY13" fmla="*/ 724715 h 1772278"/>
                <a:gd name="connsiteX14" fmla="*/ 425427 w 1083432"/>
                <a:gd name="connsiteY14" fmla="*/ 720905 h 1772278"/>
                <a:gd name="connsiteX15" fmla="*/ 674982 w 1083432"/>
                <a:gd name="connsiteY15" fmla="*/ 627560 h 1772278"/>
                <a:gd name="connsiteX16" fmla="*/ 892152 w 1083432"/>
                <a:gd name="connsiteY16" fmla="*/ 520880 h 1772278"/>
                <a:gd name="connsiteX17" fmla="*/ 952160 w 1083432"/>
                <a:gd name="connsiteY17" fmla="*/ 566600 h 1772278"/>
                <a:gd name="connsiteX18" fmla="*/ 974067 w 1083432"/>
                <a:gd name="connsiteY18" fmla="*/ 793295 h 1772278"/>
                <a:gd name="connsiteX19" fmla="*/ 979782 w 1083432"/>
                <a:gd name="connsiteY19" fmla="*/ 854255 h 1772278"/>
                <a:gd name="connsiteX20" fmla="*/ 1048362 w 1083432"/>
                <a:gd name="connsiteY20" fmla="*/ 737098 h 1772278"/>
                <a:gd name="connsiteX21" fmla="*/ 1056935 w 1083432"/>
                <a:gd name="connsiteY21" fmla="*/ 321808 h 1772278"/>
                <a:gd name="connsiteX22" fmla="*/ 1056935 w 1083432"/>
                <a:gd name="connsiteY22" fmla="*/ 321808 h 1772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083432" h="1772278">
                  <a:moveTo>
                    <a:pt x="1056935" y="321808"/>
                  </a:moveTo>
                  <a:cubicBezTo>
                    <a:pt x="1030264" y="220843"/>
                    <a:pt x="970257" y="139880"/>
                    <a:pt x="881674" y="81778"/>
                  </a:cubicBezTo>
                  <a:cubicBezTo>
                    <a:pt x="601639" y="-103007"/>
                    <a:pt x="174919" y="39868"/>
                    <a:pt x="38712" y="364670"/>
                  </a:cubicBezTo>
                  <a:cubicBezTo>
                    <a:pt x="27282" y="385625"/>
                    <a:pt x="11089" y="463730"/>
                    <a:pt x="11089" y="463730"/>
                  </a:cubicBezTo>
                  <a:lnTo>
                    <a:pt x="11089" y="463730"/>
                  </a:lnTo>
                  <a:cubicBezTo>
                    <a:pt x="9184" y="488495"/>
                    <a:pt x="6327" y="512308"/>
                    <a:pt x="6327" y="537073"/>
                  </a:cubicBezTo>
                  <a:cubicBezTo>
                    <a:pt x="5374" y="817108"/>
                    <a:pt x="5374" y="1097143"/>
                    <a:pt x="5374" y="1377178"/>
                  </a:cubicBezTo>
                  <a:cubicBezTo>
                    <a:pt x="5374" y="1396228"/>
                    <a:pt x="-6056" y="1496240"/>
                    <a:pt x="4422" y="1521958"/>
                  </a:cubicBezTo>
                  <a:cubicBezTo>
                    <a:pt x="55857" y="1641020"/>
                    <a:pt x="143487" y="1725793"/>
                    <a:pt x="267312" y="1766750"/>
                  </a:cubicBezTo>
                  <a:cubicBezTo>
                    <a:pt x="313032" y="1781990"/>
                    <a:pt x="330177" y="1765798"/>
                    <a:pt x="331129" y="1717220"/>
                  </a:cubicBezTo>
                  <a:cubicBezTo>
                    <a:pt x="332082" y="1657213"/>
                    <a:pt x="341607" y="1088570"/>
                    <a:pt x="334939" y="905690"/>
                  </a:cubicBezTo>
                  <a:cubicBezTo>
                    <a:pt x="331129" y="894260"/>
                    <a:pt x="321604" y="887593"/>
                    <a:pt x="313032" y="879973"/>
                  </a:cubicBezTo>
                  <a:cubicBezTo>
                    <a:pt x="265407" y="844730"/>
                    <a:pt x="257787" y="823775"/>
                    <a:pt x="272074" y="779008"/>
                  </a:cubicBezTo>
                  <a:cubicBezTo>
                    <a:pt x="286362" y="732335"/>
                    <a:pt x="321604" y="724715"/>
                    <a:pt x="363514" y="724715"/>
                  </a:cubicBezTo>
                  <a:cubicBezTo>
                    <a:pt x="390185" y="723763"/>
                    <a:pt x="406377" y="728525"/>
                    <a:pt x="425427" y="720905"/>
                  </a:cubicBezTo>
                  <a:cubicBezTo>
                    <a:pt x="463527" y="705665"/>
                    <a:pt x="584494" y="683758"/>
                    <a:pt x="674982" y="627560"/>
                  </a:cubicBezTo>
                  <a:cubicBezTo>
                    <a:pt x="744514" y="584698"/>
                    <a:pt x="812142" y="540883"/>
                    <a:pt x="892152" y="520880"/>
                  </a:cubicBezTo>
                  <a:cubicBezTo>
                    <a:pt x="945492" y="507545"/>
                    <a:pt x="952160" y="512308"/>
                    <a:pt x="952160" y="566600"/>
                  </a:cubicBezTo>
                  <a:cubicBezTo>
                    <a:pt x="953112" y="644705"/>
                    <a:pt x="971210" y="715190"/>
                    <a:pt x="974067" y="793295"/>
                  </a:cubicBezTo>
                  <a:cubicBezTo>
                    <a:pt x="975019" y="813298"/>
                    <a:pt x="978829" y="831395"/>
                    <a:pt x="979782" y="854255"/>
                  </a:cubicBezTo>
                  <a:cubicBezTo>
                    <a:pt x="980735" y="900928"/>
                    <a:pt x="1033122" y="780913"/>
                    <a:pt x="1048362" y="737098"/>
                  </a:cubicBezTo>
                  <a:cubicBezTo>
                    <a:pt x="1094082" y="598985"/>
                    <a:pt x="1093129" y="459920"/>
                    <a:pt x="1056935" y="321808"/>
                  </a:cubicBezTo>
                  <a:lnTo>
                    <a:pt x="1056935" y="321808"/>
                  </a:lnTo>
                  <a:close/>
                </a:path>
              </a:pathLst>
            </a:custGeom>
            <a:solidFill>
              <a:srgbClr val="414971"/>
            </a:solidFill>
            <a:ln w="9525" cap="flat">
              <a:noFill/>
              <a:prstDash val="solid"/>
              <a:miter/>
            </a:ln>
          </p:spPr>
          <p:txBody>
            <a:bodyPr rtlCol="0" anchor="ctr"/>
            <a:lstStyle/>
            <a:p>
              <a:endParaRPr lang="en-US"/>
            </a:p>
          </p:txBody>
        </p:sp>
        <p:sp>
          <p:nvSpPr>
            <p:cNvPr id="1779" name="Freeform: Shape 199">
              <a:extLst>
                <a:ext uri="{FF2B5EF4-FFF2-40B4-BE49-F238E27FC236}">
                  <a16:creationId xmlns:a16="http://schemas.microsoft.com/office/drawing/2014/main" id="{041CA4F6-107E-47D0-BF1D-08762D2A84E0}"/>
                </a:ext>
              </a:extLst>
            </p:cNvPr>
            <p:cNvSpPr/>
            <p:nvPr/>
          </p:nvSpPr>
          <p:spPr>
            <a:xfrm>
              <a:off x="5930525" y="3807742"/>
              <a:ext cx="171351" cy="33903"/>
            </a:xfrm>
            <a:custGeom>
              <a:avLst/>
              <a:gdLst>
                <a:gd name="connsiteX0" fmla="*/ 333375 w 333375"/>
                <a:gd name="connsiteY0" fmla="*/ 0 h 65960"/>
                <a:gd name="connsiteX1" fmla="*/ 296227 w 333375"/>
                <a:gd name="connsiteY1" fmla="*/ 65722 h 65960"/>
                <a:gd name="connsiteX2" fmla="*/ 0 w 333375"/>
                <a:gd name="connsiteY2" fmla="*/ 64770 h 65960"/>
              </a:gdLst>
              <a:ahLst/>
              <a:cxnLst>
                <a:cxn ang="0">
                  <a:pos x="connsiteX0" y="connsiteY0"/>
                </a:cxn>
                <a:cxn ang="0">
                  <a:pos x="connsiteX1" y="connsiteY1"/>
                </a:cxn>
                <a:cxn ang="0">
                  <a:pos x="connsiteX2" y="connsiteY2"/>
                </a:cxn>
              </a:cxnLst>
              <a:rect l="l" t="t" r="r" b="b"/>
              <a:pathLst>
                <a:path w="333375" h="65960">
                  <a:moveTo>
                    <a:pt x="333375" y="0"/>
                  </a:moveTo>
                  <a:cubicBezTo>
                    <a:pt x="314325" y="21908"/>
                    <a:pt x="296227" y="65722"/>
                    <a:pt x="296227" y="65722"/>
                  </a:cubicBezTo>
                  <a:cubicBezTo>
                    <a:pt x="296227" y="65722"/>
                    <a:pt x="74295" y="66675"/>
                    <a:pt x="0" y="64770"/>
                  </a:cubicBezTo>
                </a:path>
              </a:pathLst>
            </a:custGeom>
            <a:solidFill>
              <a:srgbClr val="DBE0F0"/>
            </a:solidFill>
            <a:ln w="9525" cap="flat">
              <a:noFill/>
              <a:prstDash val="solid"/>
              <a:miter/>
            </a:ln>
          </p:spPr>
          <p:txBody>
            <a:bodyPr rtlCol="0" anchor="ctr"/>
            <a:lstStyle/>
            <a:p>
              <a:endParaRPr lang="en-US"/>
            </a:p>
          </p:txBody>
        </p:sp>
      </p:grpSp>
      <p:grpSp>
        <p:nvGrpSpPr>
          <p:cNvPr id="1780" name="그룹 1779">
            <a:extLst>
              <a:ext uri="{FF2B5EF4-FFF2-40B4-BE49-F238E27FC236}">
                <a16:creationId xmlns:a16="http://schemas.microsoft.com/office/drawing/2014/main" id="{C7F39D91-02A0-427A-A008-B39FFAAF5038}"/>
              </a:ext>
            </a:extLst>
          </p:cNvPr>
          <p:cNvGrpSpPr/>
          <p:nvPr/>
        </p:nvGrpSpPr>
        <p:grpSpPr>
          <a:xfrm>
            <a:off x="24738" y="1222837"/>
            <a:ext cx="5017583" cy="5373172"/>
            <a:chOff x="710119" y="1848255"/>
            <a:chExt cx="3553151" cy="4235219"/>
          </a:xfrm>
        </p:grpSpPr>
        <p:sp>
          <p:nvSpPr>
            <p:cNvPr id="1781" name="직사각형 1780">
              <a:extLst>
                <a:ext uri="{FF2B5EF4-FFF2-40B4-BE49-F238E27FC236}">
                  <a16:creationId xmlns:a16="http://schemas.microsoft.com/office/drawing/2014/main" id="{445038FF-CE54-4FEA-A8C0-29B9264A8891}"/>
                </a:ext>
              </a:extLst>
            </p:cNvPr>
            <p:cNvSpPr/>
            <p:nvPr/>
          </p:nvSpPr>
          <p:spPr>
            <a:xfrm>
              <a:off x="710119" y="1848255"/>
              <a:ext cx="3465769" cy="4235219"/>
            </a:xfrm>
            <a:prstGeom prst="rect">
              <a:avLst/>
            </a:prstGeom>
            <a:gradFill flip="none" rotWithShape="1">
              <a:gsLst>
                <a:gs pos="0">
                  <a:schemeClr val="bg1">
                    <a:lumMod val="87000"/>
                  </a:schemeClr>
                </a:gs>
                <a:gs pos="100000">
                  <a:schemeClr val="bg1"/>
                </a:gs>
              </a:gsLst>
              <a:lin ang="8100000" scaled="1"/>
              <a:tileRect/>
            </a:gradFill>
            <a:ln w="6350">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800">
                <a:solidFill>
                  <a:schemeClr val="tx1">
                    <a:lumMod val="65000"/>
                    <a:lumOff val="35000"/>
                  </a:schemeClr>
                </a:solidFill>
              </a:endParaRPr>
            </a:p>
          </p:txBody>
        </p:sp>
        <p:grpSp>
          <p:nvGrpSpPr>
            <p:cNvPr id="1783" name="그룹 1782">
              <a:extLst>
                <a:ext uri="{FF2B5EF4-FFF2-40B4-BE49-F238E27FC236}">
                  <a16:creationId xmlns:a16="http://schemas.microsoft.com/office/drawing/2014/main" id="{2AF6EEB6-04E9-4BFE-8219-E159A6F43590}"/>
                </a:ext>
              </a:extLst>
            </p:cNvPr>
            <p:cNvGrpSpPr/>
            <p:nvPr/>
          </p:nvGrpSpPr>
          <p:grpSpPr>
            <a:xfrm>
              <a:off x="724532" y="2297928"/>
              <a:ext cx="3538738" cy="3652703"/>
              <a:chOff x="724532" y="2113116"/>
              <a:chExt cx="3538738" cy="3652703"/>
            </a:xfrm>
          </p:grpSpPr>
          <p:grpSp>
            <p:nvGrpSpPr>
              <p:cNvPr id="1784" name="그룹 1783">
                <a:extLst>
                  <a:ext uri="{FF2B5EF4-FFF2-40B4-BE49-F238E27FC236}">
                    <a16:creationId xmlns:a16="http://schemas.microsoft.com/office/drawing/2014/main" id="{CC4DC29E-E77B-423E-8BF1-D8699B9E92F3}"/>
                  </a:ext>
                </a:extLst>
              </p:cNvPr>
              <p:cNvGrpSpPr/>
              <p:nvPr/>
            </p:nvGrpSpPr>
            <p:grpSpPr>
              <a:xfrm>
                <a:off x="746671" y="2113116"/>
                <a:ext cx="3465768" cy="1018897"/>
                <a:chOff x="746671" y="2113116"/>
                <a:chExt cx="3465768" cy="1018897"/>
              </a:xfrm>
            </p:grpSpPr>
            <p:sp>
              <p:nvSpPr>
                <p:cNvPr id="1797" name="TextBox 1796">
                  <a:extLst>
                    <a:ext uri="{FF2B5EF4-FFF2-40B4-BE49-F238E27FC236}">
                      <a16:creationId xmlns:a16="http://schemas.microsoft.com/office/drawing/2014/main" id="{0BCF5456-9171-42CA-AF38-22BBB597526A}"/>
                    </a:ext>
                  </a:extLst>
                </p:cNvPr>
                <p:cNvSpPr txBox="1"/>
                <p:nvPr/>
              </p:nvSpPr>
              <p:spPr>
                <a:xfrm>
                  <a:off x="746671" y="2113116"/>
                  <a:ext cx="3465768" cy="1018897"/>
                </a:xfrm>
                <a:prstGeom prst="rect">
                  <a:avLst/>
                </a:prstGeom>
                <a:noFill/>
              </p:spPr>
              <p:txBody>
                <a:bodyPr wrap="square" rtlCol="0" anchor="ctr">
                  <a:spAutoFit/>
                </a:bodyPr>
                <a:lstStyle/>
                <a:p>
                  <a:r>
                    <a:rPr lang="en-US" altLang="ko-KR" sz="1400" dirty="0">
                      <a:solidFill>
                        <a:schemeClr val="tx1">
                          <a:lumMod val="75000"/>
                          <a:lumOff val="25000"/>
                        </a:schemeClr>
                      </a:solidFill>
                      <a:cs typeface="Arial" pitchFamily="34" charset="0"/>
                    </a:rPr>
                    <a:t>1</a:t>
                  </a:r>
                  <a:r>
                    <a:rPr lang="en-US" altLang="ko-KR" sz="1600" dirty="0">
                      <a:solidFill>
                        <a:schemeClr val="tx1">
                          <a:lumMod val="75000"/>
                          <a:lumOff val="25000"/>
                        </a:schemeClr>
                      </a:solidFill>
                      <a:cs typeface="Arial" pitchFamily="34" charset="0"/>
                    </a:rPr>
                    <a:t>. </a:t>
                  </a:r>
                  <a:r>
                    <a:rPr lang="en-US" sz="1600" dirty="0"/>
                    <a:t>I</a:t>
                  </a:r>
                  <a:r>
                    <a:rPr lang="en-US" sz="1600" b="0" dirty="0"/>
                    <a:t>mplementation of the ePT to manage events, eliminated time spent manually marking results. Results returned through the ePT as soon as Managers release them.</a:t>
                  </a:r>
                </a:p>
                <a:p>
                  <a:endParaRPr lang="ko-KR" altLang="en-US" sz="1400" dirty="0">
                    <a:solidFill>
                      <a:schemeClr val="tx1">
                        <a:lumMod val="75000"/>
                        <a:lumOff val="25000"/>
                      </a:schemeClr>
                    </a:solidFill>
                    <a:cs typeface="Arial" pitchFamily="34" charset="0"/>
                  </a:endParaRPr>
                </a:p>
              </p:txBody>
            </p:sp>
            <p:cxnSp>
              <p:nvCxnSpPr>
                <p:cNvPr id="1798" name="직선 연결선 1797">
                  <a:extLst>
                    <a:ext uri="{FF2B5EF4-FFF2-40B4-BE49-F238E27FC236}">
                      <a16:creationId xmlns:a16="http://schemas.microsoft.com/office/drawing/2014/main" id="{673FAD64-AA4A-4328-8B24-BD1F1610AFC4}"/>
                    </a:ext>
                  </a:extLst>
                </p:cNvPr>
                <p:cNvCxnSpPr>
                  <a:cxnSpLocks/>
                </p:cNvCxnSpPr>
                <p:nvPr/>
              </p:nvCxnSpPr>
              <p:spPr>
                <a:xfrm>
                  <a:off x="1155362" y="3098357"/>
                  <a:ext cx="2575283" cy="0"/>
                </a:xfrm>
                <a:prstGeom prst="line">
                  <a:avLst/>
                </a:prstGeom>
                <a:ln w="19050">
                  <a:solidFill>
                    <a:schemeClr val="tx1">
                      <a:lumMod val="75000"/>
                      <a:lumOff val="25000"/>
                    </a:schemeClr>
                  </a:solidFill>
                </a:ln>
                <a:effectLst/>
              </p:spPr>
              <p:style>
                <a:lnRef idx="1">
                  <a:schemeClr val="accent1"/>
                </a:lnRef>
                <a:fillRef idx="0">
                  <a:schemeClr val="accent1"/>
                </a:fillRef>
                <a:effectRef idx="0">
                  <a:schemeClr val="accent1"/>
                </a:effectRef>
                <a:fontRef idx="minor">
                  <a:schemeClr val="tx1"/>
                </a:fontRef>
              </p:style>
            </p:cxnSp>
          </p:grpSp>
          <p:grpSp>
            <p:nvGrpSpPr>
              <p:cNvPr id="1785" name="그룹 1784">
                <a:extLst>
                  <a:ext uri="{FF2B5EF4-FFF2-40B4-BE49-F238E27FC236}">
                    <a16:creationId xmlns:a16="http://schemas.microsoft.com/office/drawing/2014/main" id="{472B44EA-9C98-4BB4-993C-77BC528EC042}"/>
                  </a:ext>
                </a:extLst>
              </p:cNvPr>
              <p:cNvGrpSpPr/>
              <p:nvPr/>
            </p:nvGrpSpPr>
            <p:grpSpPr>
              <a:xfrm>
                <a:off x="724532" y="3167783"/>
                <a:ext cx="3465768" cy="837705"/>
                <a:chOff x="724532" y="2578952"/>
                <a:chExt cx="3465768" cy="837705"/>
              </a:xfrm>
            </p:grpSpPr>
            <p:sp>
              <p:nvSpPr>
                <p:cNvPr id="1795" name="TextBox 1794">
                  <a:extLst>
                    <a:ext uri="{FF2B5EF4-FFF2-40B4-BE49-F238E27FC236}">
                      <a16:creationId xmlns:a16="http://schemas.microsoft.com/office/drawing/2014/main" id="{FD9DCF0B-9F7B-4EE6-B81E-0CA2B89ADA3E}"/>
                    </a:ext>
                  </a:extLst>
                </p:cNvPr>
                <p:cNvSpPr txBox="1"/>
                <p:nvPr/>
              </p:nvSpPr>
              <p:spPr>
                <a:xfrm>
                  <a:off x="724532" y="2578952"/>
                  <a:ext cx="3465768" cy="655005"/>
                </a:xfrm>
                <a:prstGeom prst="rect">
                  <a:avLst/>
                </a:prstGeom>
                <a:noFill/>
              </p:spPr>
              <p:txBody>
                <a:bodyPr wrap="square" rtlCol="0" anchor="ctr">
                  <a:spAutoFit/>
                </a:bodyPr>
                <a:lstStyle/>
                <a:p>
                  <a:r>
                    <a:rPr lang="en-US" altLang="ko-KR" sz="1400" dirty="0">
                      <a:solidFill>
                        <a:schemeClr val="tx1">
                          <a:lumMod val="75000"/>
                          <a:lumOff val="25000"/>
                        </a:schemeClr>
                      </a:solidFill>
                      <a:cs typeface="Arial" pitchFamily="34" charset="0"/>
                    </a:rPr>
                    <a:t>2</a:t>
                  </a:r>
                  <a:r>
                    <a:rPr lang="en-US" altLang="ko-KR" sz="1600" dirty="0">
                      <a:solidFill>
                        <a:schemeClr val="tx1">
                          <a:lumMod val="75000"/>
                          <a:lumOff val="25000"/>
                        </a:schemeClr>
                      </a:solidFill>
                      <a:cs typeface="Arial" pitchFamily="34" charset="0"/>
                    </a:rPr>
                    <a:t>. </a:t>
                  </a:r>
                  <a:r>
                    <a:rPr lang="en-US" sz="1600" b="0" dirty="0"/>
                    <a:t>HIV logbook data has helped the MOH to better determine the number of kits used </a:t>
                  </a:r>
                  <a:r>
                    <a:rPr lang="en-US" sz="1600" dirty="0"/>
                    <a:t>annuall</a:t>
                  </a:r>
                  <a:r>
                    <a:rPr lang="en-US" sz="1600" b="0" dirty="0"/>
                    <a:t>y and to inform procurement of kit quantities (stock outs ↓75%)</a:t>
                  </a:r>
                  <a:r>
                    <a:rPr lang="en-US" altLang="ko-KR" sz="1600" dirty="0">
                      <a:solidFill>
                        <a:schemeClr val="tx1">
                          <a:lumMod val="75000"/>
                          <a:lumOff val="25000"/>
                        </a:schemeClr>
                      </a:solidFill>
                      <a:cs typeface="Arial" pitchFamily="34" charset="0"/>
                    </a:rPr>
                    <a:t>.</a:t>
                  </a:r>
                  <a:endParaRPr lang="ko-KR" altLang="en-US" sz="1600" dirty="0">
                    <a:solidFill>
                      <a:schemeClr val="tx1">
                        <a:lumMod val="75000"/>
                        <a:lumOff val="25000"/>
                      </a:schemeClr>
                    </a:solidFill>
                    <a:cs typeface="Arial" pitchFamily="34" charset="0"/>
                  </a:endParaRPr>
                </a:p>
              </p:txBody>
            </p:sp>
            <p:cxnSp>
              <p:nvCxnSpPr>
                <p:cNvPr id="1796" name="직선 연결선 1795">
                  <a:extLst>
                    <a:ext uri="{FF2B5EF4-FFF2-40B4-BE49-F238E27FC236}">
                      <a16:creationId xmlns:a16="http://schemas.microsoft.com/office/drawing/2014/main" id="{D3DDB626-2C0C-44C3-8645-613241E1B561}"/>
                    </a:ext>
                  </a:extLst>
                </p:cNvPr>
                <p:cNvCxnSpPr>
                  <a:cxnSpLocks/>
                </p:cNvCxnSpPr>
                <p:nvPr/>
              </p:nvCxnSpPr>
              <p:spPr>
                <a:xfrm>
                  <a:off x="1155362" y="3416657"/>
                  <a:ext cx="2575283" cy="0"/>
                </a:xfrm>
                <a:prstGeom prst="line">
                  <a:avLst/>
                </a:prstGeom>
                <a:ln w="19050">
                  <a:solidFill>
                    <a:schemeClr val="tx1">
                      <a:lumMod val="75000"/>
                      <a:lumOff val="25000"/>
                    </a:schemeClr>
                  </a:solidFill>
                </a:ln>
                <a:effectLst/>
              </p:spPr>
              <p:style>
                <a:lnRef idx="1">
                  <a:schemeClr val="accent1"/>
                </a:lnRef>
                <a:fillRef idx="0">
                  <a:schemeClr val="accent1"/>
                </a:fillRef>
                <a:effectRef idx="0">
                  <a:schemeClr val="accent1"/>
                </a:effectRef>
                <a:fontRef idx="minor">
                  <a:schemeClr val="tx1"/>
                </a:fontRef>
              </p:style>
            </p:cxnSp>
          </p:grpSp>
          <p:grpSp>
            <p:nvGrpSpPr>
              <p:cNvPr id="1787" name="그룹 1786">
                <a:extLst>
                  <a:ext uri="{FF2B5EF4-FFF2-40B4-BE49-F238E27FC236}">
                    <a16:creationId xmlns:a16="http://schemas.microsoft.com/office/drawing/2014/main" id="{A891887C-9928-49CA-91CF-984D5E6C42C6}"/>
                  </a:ext>
                </a:extLst>
              </p:cNvPr>
              <p:cNvGrpSpPr/>
              <p:nvPr/>
            </p:nvGrpSpPr>
            <p:grpSpPr>
              <a:xfrm>
                <a:off x="734545" y="4216443"/>
                <a:ext cx="3528725" cy="635945"/>
                <a:chOff x="734545" y="2449950"/>
                <a:chExt cx="3528725" cy="635945"/>
              </a:xfrm>
            </p:grpSpPr>
            <p:sp>
              <p:nvSpPr>
                <p:cNvPr id="1791" name="TextBox 1790">
                  <a:extLst>
                    <a:ext uri="{FF2B5EF4-FFF2-40B4-BE49-F238E27FC236}">
                      <a16:creationId xmlns:a16="http://schemas.microsoft.com/office/drawing/2014/main" id="{449AEC07-B5B6-4D86-B428-91CE9EE95D36}"/>
                    </a:ext>
                  </a:extLst>
                </p:cNvPr>
                <p:cNvSpPr txBox="1"/>
                <p:nvPr/>
              </p:nvSpPr>
              <p:spPr>
                <a:xfrm>
                  <a:off x="734545" y="2449950"/>
                  <a:ext cx="3528725" cy="630745"/>
                </a:xfrm>
                <a:prstGeom prst="rect">
                  <a:avLst/>
                </a:prstGeom>
                <a:noFill/>
              </p:spPr>
              <p:txBody>
                <a:bodyPr wrap="square" rtlCol="0" anchor="ctr">
                  <a:spAutoFit/>
                </a:bodyPr>
                <a:lstStyle/>
                <a:p>
                  <a:r>
                    <a:rPr lang="en-US" altLang="ko-KR" sz="1400" dirty="0">
                      <a:solidFill>
                        <a:schemeClr val="tx1">
                          <a:lumMod val="75000"/>
                          <a:lumOff val="25000"/>
                        </a:schemeClr>
                      </a:solidFill>
                      <a:cs typeface="Arial" pitchFamily="34" charset="0"/>
                    </a:rPr>
                    <a:t>3</a:t>
                  </a:r>
                  <a:r>
                    <a:rPr lang="en-US" altLang="ko-KR" sz="1600" dirty="0">
                      <a:solidFill>
                        <a:schemeClr val="tx1">
                          <a:lumMod val="75000"/>
                          <a:lumOff val="25000"/>
                        </a:schemeClr>
                      </a:solidFill>
                      <a:cs typeface="Arial" pitchFamily="34" charset="0"/>
                    </a:rPr>
                    <a:t>.</a:t>
                  </a:r>
                  <a:r>
                    <a:rPr lang="en-US" sz="1600" dirty="0"/>
                    <a:t> Implementat</a:t>
                  </a:r>
                  <a:r>
                    <a:rPr lang="en-US" sz="1600" b="0" dirty="0"/>
                    <a:t>ion and wide scale adoption of the standardized logbook in all HTS sites and now Syphilis RT</a:t>
                  </a:r>
                  <a:r>
                    <a:rPr lang="en-US" altLang="ko-KR" sz="1600" dirty="0">
                      <a:solidFill>
                        <a:schemeClr val="tx1">
                          <a:lumMod val="75000"/>
                          <a:lumOff val="25000"/>
                        </a:schemeClr>
                      </a:solidFill>
                      <a:cs typeface="Arial" pitchFamily="34" charset="0"/>
                    </a:rPr>
                    <a:t> </a:t>
                  </a:r>
                  <a:endParaRPr lang="en-US" sz="1600" b="0" dirty="0"/>
                </a:p>
                <a:p>
                  <a:endParaRPr lang="ko-KR" altLang="en-US" sz="1400" dirty="0">
                    <a:solidFill>
                      <a:schemeClr val="tx1">
                        <a:lumMod val="75000"/>
                        <a:lumOff val="25000"/>
                      </a:schemeClr>
                    </a:solidFill>
                    <a:cs typeface="Arial" pitchFamily="34" charset="0"/>
                  </a:endParaRPr>
                </a:p>
              </p:txBody>
            </p:sp>
            <p:cxnSp>
              <p:nvCxnSpPr>
                <p:cNvPr id="1792" name="직선 연결선 1791">
                  <a:extLst>
                    <a:ext uri="{FF2B5EF4-FFF2-40B4-BE49-F238E27FC236}">
                      <a16:creationId xmlns:a16="http://schemas.microsoft.com/office/drawing/2014/main" id="{56787650-86FA-49C0-80AB-11FFE4800902}"/>
                    </a:ext>
                  </a:extLst>
                </p:cNvPr>
                <p:cNvCxnSpPr>
                  <a:cxnSpLocks/>
                </p:cNvCxnSpPr>
                <p:nvPr/>
              </p:nvCxnSpPr>
              <p:spPr>
                <a:xfrm>
                  <a:off x="1155361" y="3085895"/>
                  <a:ext cx="2575283" cy="0"/>
                </a:xfrm>
                <a:prstGeom prst="line">
                  <a:avLst/>
                </a:prstGeom>
                <a:ln w="19050">
                  <a:solidFill>
                    <a:schemeClr val="tx1">
                      <a:lumMod val="75000"/>
                      <a:lumOff val="25000"/>
                    </a:schemeClr>
                  </a:solidFill>
                </a:ln>
                <a:effectLst/>
              </p:spPr>
              <p:style>
                <a:lnRef idx="1">
                  <a:schemeClr val="accent1"/>
                </a:lnRef>
                <a:fillRef idx="0">
                  <a:schemeClr val="accent1"/>
                </a:fillRef>
                <a:effectRef idx="0">
                  <a:schemeClr val="accent1"/>
                </a:effectRef>
                <a:fontRef idx="minor">
                  <a:schemeClr val="tx1"/>
                </a:fontRef>
              </p:style>
            </p:cxnSp>
          </p:grpSp>
          <p:grpSp>
            <p:nvGrpSpPr>
              <p:cNvPr id="1788" name="그룹 1787">
                <a:extLst>
                  <a:ext uri="{FF2B5EF4-FFF2-40B4-BE49-F238E27FC236}">
                    <a16:creationId xmlns:a16="http://schemas.microsoft.com/office/drawing/2014/main" id="{5CB32440-486C-4797-86F8-97CE286F064F}"/>
                  </a:ext>
                </a:extLst>
              </p:cNvPr>
              <p:cNvGrpSpPr/>
              <p:nvPr/>
            </p:nvGrpSpPr>
            <p:grpSpPr>
              <a:xfrm>
                <a:off x="735599" y="4940999"/>
                <a:ext cx="3483769" cy="824820"/>
                <a:chOff x="735599" y="2521430"/>
                <a:chExt cx="3483769" cy="824820"/>
              </a:xfrm>
            </p:grpSpPr>
            <p:sp>
              <p:nvSpPr>
                <p:cNvPr id="1789" name="TextBox 1788">
                  <a:extLst>
                    <a:ext uri="{FF2B5EF4-FFF2-40B4-BE49-F238E27FC236}">
                      <a16:creationId xmlns:a16="http://schemas.microsoft.com/office/drawing/2014/main" id="{0530765E-2F3D-4E98-B048-3C3F8E810EBE}"/>
                    </a:ext>
                  </a:extLst>
                </p:cNvPr>
                <p:cNvSpPr txBox="1"/>
                <p:nvPr/>
              </p:nvSpPr>
              <p:spPr>
                <a:xfrm>
                  <a:off x="735599" y="2521430"/>
                  <a:ext cx="3483769" cy="824820"/>
                </a:xfrm>
                <a:prstGeom prst="rect">
                  <a:avLst/>
                </a:prstGeom>
                <a:noFill/>
              </p:spPr>
              <p:txBody>
                <a:bodyPr wrap="square" rtlCol="0" anchor="ctr">
                  <a:spAutoFit/>
                </a:bodyPr>
                <a:lstStyle/>
                <a:p>
                  <a:r>
                    <a:rPr lang="en-US" altLang="ko-KR" sz="1400" dirty="0">
                      <a:solidFill>
                        <a:schemeClr val="tx1">
                          <a:lumMod val="75000"/>
                          <a:lumOff val="25000"/>
                        </a:schemeClr>
                      </a:solidFill>
                      <a:cs typeface="Arial" pitchFamily="34" charset="0"/>
                    </a:rPr>
                    <a:t>4</a:t>
                  </a:r>
                  <a:r>
                    <a:rPr lang="en-US" altLang="ko-KR" sz="1600" dirty="0">
                      <a:solidFill>
                        <a:schemeClr val="tx1">
                          <a:lumMod val="75000"/>
                          <a:lumOff val="25000"/>
                        </a:schemeClr>
                      </a:solidFill>
                      <a:cs typeface="Arial" pitchFamily="34" charset="0"/>
                    </a:rPr>
                    <a:t>. </a:t>
                  </a:r>
                  <a:r>
                    <a:rPr lang="en-US" sz="1600" b="0" dirty="0"/>
                    <a:t>Over 500 persons (HIV testers, Quality staff, Nurses, etc.) have benefited from training related to the quality assurance cycle and HIV testing.</a:t>
                  </a:r>
                </a:p>
                <a:p>
                  <a:endParaRPr lang="ko-KR" altLang="en-US" sz="1400" dirty="0">
                    <a:solidFill>
                      <a:schemeClr val="tx1">
                        <a:lumMod val="75000"/>
                        <a:lumOff val="25000"/>
                      </a:schemeClr>
                    </a:solidFill>
                    <a:cs typeface="Arial" pitchFamily="34" charset="0"/>
                  </a:endParaRPr>
                </a:p>
              </p:txBody>
            </p:sp>
            <p:cxnSp>
              <p:nvCxnSpPr>
                <p:cNvPr id="1790" name="직선 연결선 1789">
                  <a:extLst>
                    <a:ext uri="{FF2B5EF4-FFF2-40B4-BE49-F238E27FC236}">
                      <a16:creationId xmlns:a16="http://schemas.microsoft.com/office/drawing/2014/main" id="{7CC74ECF-25BA-4636-96D3-681A4AEF703A}"/>
                    </a:ext>
                  </a:extLst>
                </p:cNvPr>
                <p:cNvCxnSpPr>
                  <a:cxnSpLocks/>
                </p:cNvCxnSpPr>
                <p:nvPr/>
              </p:nvCxnSpPr>
              <p:spPr>
                <a:xfrm>
                  <a:off x="1155361" y="3206908"/>
                  <a:ext cx="2575283" cy="0"/>
                </a:xfrm>
                <a:prstGeom prst="line">
                  <a:avLst/>
                </a:prstGeom>
                <a:ln w="19050">
                  <a:solidFill>
                    <a:schemeClr val="tx1">
                      <a:lumMod val="75000"/>
                      <a:lumOff val="25000"/>
                    </a:schemeClr>
                  </a:solidFill>
                </a:ln>
                <a:effectLst/>
              </p:spPr>
              <p:style>
                <a:lnRef idx="1">
                  <a:schemeClr val="accent1"/>
                </a:lnRef>
                <a:fillRef idx="0">
                  <a:schemeClr val="accent1"/>
                </a:fillRef>
                <a:effectRef idx="0">
                  <a:schemeClr val="accent1"/>
                </a:effectRef>
                <a:fontRef idx="minor">
                  <a:schemeClr val="tx1"/>
                </a:fontRef>
              </p:style>
            </p:cxnSp>
          </p:grpSp>
        </p:grpSp>
      </p:grpSp>
      <p:grpSp>
        <p:nvGrpSpPr>
          <p:cNvPr id="1799" name="그룹 1798">
            <a:extLst>
              <a:ext uri="{FF2B5EF4-FFF2-40B4-BE49-F238E27FC236}">
                <a16:creationId xmlns:a16="http://schemas.microsoft.com/office/drawing/2014/main" id="{B1F64D34-557A-4720-9B53-CD5BC779F992}"/>
              </a:ext>
            </a:extLst>
          </p:cNvPr>
          <p:cNvGrpSpPr/>
          <p:nvPr/>
        </p:nvGrpSpPr>
        <p:grpSpPr>
          <a:xfrm>
            <a:off x="7661914" y="1140644"/>
            <a:ext cx="4537622" cy="5373172"/>
            <a:chOff x="688455" y="1848255"/>
            <a:chExt cx="3509097" cy="4235219"/>
          </a:xfrm>
        </p:grpSpPr>
        <p:sp>
          <p:nvSpPr>
            <p:cNvPr id="1800" name="직사각형 1799">
              <a:extLst>
                <a:ext uri="{FF2B5EF4-FFF2-40B4-BE49-F238E27FC236}">
                  <a16:creationId xmlns:a16="http://schemas.microsoft.com/office/drawing/2014/main" id="{F1154C9B-FC4A-40F5-B9BA-33F55A37460B}"/>
                </a:ext>
              </a:extLst>
            </p:cNvPr>
            <p:cNvSpPr/>
            <p:nvPr/>
          </p:nvSpPr>
          <p:spPr>
            <a:xfrm>
              <a:off x="710119" y="1848255"/>
              <a:ext cx="3465769" cy="4235219"/>
            </a:xfrm>
            <a:prstGeom prst="rect">
              <a:avLst/>
            </a:prstGeom>
            <a:gradFill flip="none" rotWithShape="1">
              <a:gsLst>
                <a:gs pos="0">
                  <a:schemeClr val="bg1">
                    <a:lumMod val="87000"/>
                  </a:schemeClr>
                </a:gs>
                <a:gs pos="100000">
                  <a:schemeClr val="bg1"/>
                </a:gs>
              </a:gsLst>
              <a:lin ang="8100000" scaled="1"/>
              <a:tileRect/>
            </a:gradFill>
            <a:ln w="6350">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800">
                <a:solidFill>
                  <a:schemeClr val="tx1">
                    <a:lumMod val="65000"/>
                    <a:lumOff val="35000"/>
                  </a:schemeClr>
                </a:solidFill>
              </a:endParaRPr>
            </a:p>
          </p:txBody>
        </p:sp>
        <p:grpSp>
          <p:nvGrpSpPr>
            <p:cNvPr id="1802" name="그룹 1801">
              <a:extLst>
                <a:ext uri="{FF2B5EF4-FFF2-40B4-BE49-F238E27FC236}">
                  <a16:creationId xmlns:a16="http://schemas.microsoft.com/office/drawing/2014/main" id="{65CC1649-6ACF-4DC0-8365-A7FC25B31134}"/>
                </a:ext>
              </a:extLst>
            </p:cNvPr>
            <p:cNvGrpSpPr/>
            <p:nvPr/>
          </p:nvGrpSpPr>
          <p:grpSpPr>
            <a:xfrm>
              <a:off x="688455" y="2393196"/>
              <a:ext cx="3509097" cy="3420137"/>
              <a:chOff x="688455" y="2208384"/>
              <a:chExt cx="3509097" cy="3420137"/>
            </a:xfrm>
          </p:grpSpPr>
          <p:grpSp>
            <p:nvGrpSpPr>
              <p:cNvPr id="1803" name="그룹 1802">
                <a:extLst>
                  <a:ext uri="{FF2B5EF4-FFF2-40B4-BE49-F238E27FC236}">
                    <a16:creationId xmlns:a16="http://schemas.microsoft.com/office/drawing/2014/main" id="{03E1B7DA-773F-45EE-A3BD-239A78259E7F}"/>
                  </a:ext>
                </a:extLst>
              </p:cNvPr>
              <p:cNvGrpSpPr/>
              <p:nvPr/>
            </p:nvGrpSpPr>
            <p:grpSpPr>
              <a:xfrm>
                <a:off x="706824" y="2208384"/>
                <a:ext cx="3465769" cy="889973"/>
                <a:chOff x="706824" y="2208384"/>
                <a:chExt cx="3465769" cy="889973"/>
              </a:xfrm>
            </p:grpSpPr>
            <p:sp>
              <p:nvSpPr>
                <p:cNvPr id="1816" name="TextBox 1815">
                  <a:extLst>
                    <a:ext uri="{FF2B5EF4-FFF2-40B4-BE49-F238E27FC236}">
                      <a16:creationId xmlns:a16="http://schemas.microsoft.com/office/drawing/2014/main" id="{26EAED20-8209-4909-AEE1-BBE70B1A9DBB}"/>
                    </a:ext>
                  </a:extLst>
                </p:cNvPr>
                <p:cNvSpPr txBox="1"/>
                <p:nvPr/>
              </p:nvSpPr>
              <p:spPr>
                <a:xfrm>
                  <a:off x="706824" y="2208384"/>
                  <a:ext cx="3465769" cy="655005"/>
                </a:xfrm>
                <a:prstGeom prst="rect">
                  <a:avLst/>
                </a:prstGeom>
                <a:noFill/>
              </p:spPr>
              <p:txBody>
                <a:bodyPr wrap="square" rtlCol="0" anchor="ctr">
                  <a:spAutoFit/>
                </a:bodyPr>
                <a:lstStyle/>
                <a:p>
                  <a:r>
                    <a:rPr lang="en-US" altLang="ko-KR" sz="1400" dirty="0">
                      <a:solidFill>
                        <a:schemeClr val="tx1">
                          <a:lumMod val="75000"/>
                          <a:lumOff val="25000"/>
                        </a:schemeClr>
                      </a:solidFill>
                      <a:cs typeface="Arial" pitchFamily="34" charset="0"/>
                    </a:rPr>
                    <a:t>5</a:t>
                  </a:r>
                  <a:r>
                    <a:rPr lang="en-US" altLang="ko-KR" sz="1600" dirty="0">
                      <a:solidFill>
                        <a:schemeClr val="tx1">
                          <a:lumMod val="75000"/>
                          <a:lumOff val="25000"/>
                        </a:schemeClr>
                      </a:solidFill>
                      <a:cs typeface="Arial" pitchFamily="34" charset="0"/>
                    </a:rPr>
                    <a:t>. </a:t>
                  </a:r>
                  <a:r>
                    <a:rPr lang="en-US" sz="1600" b="0" dirty="0"/>
                    <a:t>Implementation of the ODK Dashboard helps to collate, analyze and disseminate the completed checklist to stakeholders for faster reporting. </a:t>
                  </a:r>
                </a:p>
              </p:txBody>
            </p:sp>
            <p:cxnSp>
              <p:nvCxnSpPr>
                <p:cNvPr id="1817" name="직선 연결선 1816">
                  <a:extLst>
                    <a:ext uri="{FF2B5EF4-FFF2-40B4-BE49-F238E27FC236}">
                      <a16:creationId xmlns:a16="http://schemas.microsoft.com/office/drawing/2014/main" id="{5831BFE4-709E-4447-87FB-40199A1C95D5}"/>
                    </a:ext>
                  </a:extLst>
                </p:cNvPr>
                <p:cNvCxnSpPr>
                  <a:cxnSpLocks/>
                </p:cNvCxnSpPr>
                <p:nvPr/>
              </p:nvCxnSpPr>
              <p:spPr>
                <a:xfrm>
                  <a:off x="1155362" y="3098357"/>
                  <a:ext cx="2575283" cy="0"/>
                </a:xfrm>
                <a:prstGeom prst="line">
                  <a:avLst/>
                </a:prstGeom>
                <a:ln w="19050">
                  <a:solidFill>
                    <a:schemeClr val="tx1">
                      <a:lumMod val="75000"/>
                      <a:lumOff val="25000"/>
                    </a:schemeClr>
                  </a:solidFill>
                </a:ln>
                <a:effectLst/>
              </p:spPr>
              <p:style>
                <a:lnRef idx="1">
                  <a:schemeClr val="accent1"/>
                </a:lnRef>
                <a:fillRef idx="0">
                  <a:schemeClr val="accent1"/>
                </a:fillRef>
                <a:effectRef idx="0">
                  <a:schemeClr val="accent1"/>
                </a:effectRef>
                <a:fontRef idx="minor">
                  <a:schemeClr val="tx1"/>
                </a:fontRef>
              </p:style>
            </p:cxnSp>
          </p:grpSp>
          <p:cxnSp>
            <p:nvCxnSpPr>
              <p:cNvPr id="1815" name="직선 연결선 1814">
                <a:extLst>
                  <a:ext uri="{FF2B5EF4-FFF2-40B4-BE49-F238E27FC236}">
                    <a16:creationId xmlns:a16="http://schemas.microsoft.com/office/drawing/2014/main" id="{B317F482-0F03-46BC-A2D4-C267F5DA7453}"/>
                  </a:ext>
                </a:extLst>
              </p:cNvPr>
              <p:cNvCxnSpPr>
                <a:cxnSpLocks/>
              </p:cNvCxnSpPr>
              <p:nvPr/>
            </p:nvCxnSpPr>
            <p:spPr>
              <a:xfrm>
                <a:off x="1163202" y="3989489"/>
                <a:ext cx="2575282" cy="0"/>
              </a:xfrm>
              <a:prstGeom prst="line">
                <a:avLst/>
              </a:prstGeom>
              <a:ln w="19050">
                <a:solidFill>
                  <a:schemeClr val="tx1">
                    <a:lumMod val="75000"/>
                    <a:lumOff val="25000"/>
                  </a:schemeClr>
                </a:solidFill>
              </a:ln>
              <a:effectLst/>
            </p:spPr>
            <p:style>
              <a:lnRef idx="1">
                <a:schemeClr val="accent1"/>
              </a:lnRef>
              <a:fillRef idx="0">
                <a:schemeClr val="accent1"/>
              </a:fillRef>
              <a:effectRef idx="0">
                <a:schemeClr val="accent1"/>
              </a:effectRef>
              <a:fontRef idx="minor">
                <a:schemeClr val="tx1"/>
              </a:fontRef>
            </p:style>
          </p:cxnSp>
          <p:sp>
            <p:nvSpPr>
              <p:cNvPr id="1812" name="TextBox 1811">
                <a:extLst>
                  <a:ext uri="{FF2B5EF4-FFF2-40B4-BE49-F238E27FC236}">
                    <a16:creationId xmlns:a16="http://schemas.microsoft.com/office/drawing/2014/main" id="{212B0432-5269-4CFC-927C-6F50C2D1BD8D}"/>
                  </a:ext>
                </a:extLst>
              </p:cNvPr>
              <p:cNvSpPr txBox="1"/>
              <p:nvPr/>
            </p:nvSpPr>
            <p:spPr>
              <a:xfrm>
                <a:off x="754052" y="3152559"/>
                <a:ext cx="3443500" cy="655005"/>
              </a:xfrm>
              <a:prstGeom prst="rect">
                <a:avLst/>
              </a:prstGeom>
              <a:noFill/>
            </p:spPr>
            <p:txBody>
              <a:bodyPr wrap="square" rtlCol="0" anchor="ctr">
                <a:spAutoFit/>
              </a:bodyPr>
              <a:lstStyle/>
              <a:p>
                <a:r>
                  <a:rPr lang="en-US" altLang="ko-KR" sz="1400" dirty="0">
                    <a:solidFill>
                      <a:schemeClr val="tx1">
                        <a:lumMod val="75000"/>
                        <a:lumOff val="25000"/>
                      </a:schemeClr>
                    </a:solidFill>
                    <a:cs typeface="Arial" pitchFamily="34" charset="0"/>
                  </a:rPr>
                  <a:t>6. </a:t>
                </a:r>
                <a:r>
                  <a:rPr lang="en-US" sz="1600" b="0" dirty="0"/>
                  <a:t>Enrollment of additional sites has resulted in greater quality in the HIV testing services, and lower testing error rates (&gt;3%).</a:t>
                </a:r>
              </a:p>
            </p:txBody>
          </p:sp>
          <p:grpSp>
            <p:nvGrpSpPr>
              <p:cNvPr id="1806" name="그룹 1805">
                <a:extLst>
                  <a:ext uri="{FF2B5EF4-FFF2-40B4-BE49-F238E27FC236}">
                    <a16:creationId xmlns:a16="http://schemas.microsoft.com/office/drawing/2014/main" id="{397D89AD-DCF4-428C-9898-EF7C03204AF5}"/>
                  </a:ext>
                </a:extLst>
              </p:cNvPr>
              <p:cNvGrpSpPr/>
              <p:nvPr/>
            </p:nvGrpSpPr>
            <p:grpSpPr>
              <a:xfrm>
                <a:off x="688455" y="3980970"/>
                <a:ext cx="3502506" cy="883880"/>
                <a:chOff x="688455" y="2214477"/>
                <a:chExt cx="3502506" cy="883880"/>
              </a:xfrm>
            </p:grpSpPr>
            <p:sp>
              <p:nvSpPr>
                <p:cNvPr id="1810" name="TextBox 1809">
                  <a:extLst>
                    <a:ext uri="{FF2B5EF4-FFF2-40B4-BE49-F238E27FC236}">
                      <a16:creationId xmlns:a16="http://schemas.microsoft.com/office/drawing/2014/main" id="{AE829327-DF52-4B4F-8071-9128C684B792}"/>
                    </a:ext>
                  </a:extLst>
                </p:cNvPr>
                <p:cNvSpPr txBox="1"/>
                <p:nvPr/>
              </p:nvSpPr>
              <p:spPr>
                <a:xfrm>
                  <a:off x="688455" y="2214477"/>
                  <a:ext cx="3502506" cy="849080"/>
                </a:xfrm>
                <a:prstGeom prst="rect">
                  <a:avLst/>
                </a:prstGeom>
                <a:noFill/>
              </p:spPr>
              <p:txBody>
                <a:bodyPr wrap="square" rtlCol="0" anchor="ctr">
                  <a:spAutoFit/>
                </a:bodyPr>
                <a:lstStyle/>
                <a:p>
                  <a:r>
                    <a:rPr lang="en-US" altLang="ko-KR" sz="1400" dirty="0">
                      <a:solidFill>
                        <a:schemeClr val="tx1">
                          <a:lumMod val="75000"/>
                          <a:lumOff val="25000"/>
                        </a:schemeClr>
                      </a:solidFill>
                      <a:cs typeface="Arial" pitchFamily="34" charset="0"/>
                    </a:rPr>
                    <a:t>7. </a:t>
                  </a:r>
                  <a:r>
                    <a:rPr lang="en-US" sz="1600" dirty="0"/>
                    <a:t>I</a:t>
                  </a:r>
                  <a:r>
                    <a:rPr lang="en-US" sz="1600" b="0" dirty="0"/>
                    <a:t>mprovement in coverage, uptake &amp; impact of the QA cycle, as sites with non-conformities implemented activities to address them and improved their operation</a:t>
                  </a:r>
                  <a:endParaRPr lang="ko-KR" altLang="en-US" sz="1600" dirty="0">
                    <a:solidFill>
                      <a:schemeClr val="tx1">
                        <a:lumMod val="75000"/>
                        <a:lumOff val="25000"/>
                      </a:schemeClr>
                    </a:solidFill>
                    <a:cs typeface="Arial" pitchFamily="34" charset="0"/>
                  </a:endParaRPr>
                </a:p>
              </p:txBody>
            </p:sp>
            <p:cxnSp>
              <p:nvCxnSpPr>
                <p:cNvPr id="1811" name="직선 연결선 1810">
                  <a:extLst>
                    <a:ext uri="{FF2B5EF4-FFF2-40B4-BE49-F238E27FC236}">
                      <a16:creationId xmlns:a16="http://schemas.microsoft.com/office/drawing/2014/main" id="{712C52AB-5AC0-43FE-833A-5546EFE56B44}"/>
                    </a:ext>
                  </a:extLst>
                </p:cNvPr>
                <p:cNvCxnSpPr>
                  <a:cxnSpLocks/>
                </p:cNvCxnSpPr>
                <p:nvPr/>
              </p:nvCxnSpPr>
              <p:spPr>
                <a:xfrm>
                  <a:off x="1155362" y="3098357"/>
                  <a:ext cx="2575283" cy="0"/>
                </a:xfrm>
                <a:prstGeom prst="line">
                  <a:avLst/>
                </a:prstGeom>
                <a:ln w="19050">
                  <a:solidFill>
                    <a:schemeClr val="tx1">
                      <a:lumMod val="75000"/>
                      <a:lumOff val="25000"/>
                    </a:schemeClr>
                  </a:solidFill>
                </a:ln>
                <a:effectLst/>
              </p:spPr>
              <p:style>
                <a:lnRef idx="1">
                  <a:schemeClr val="accent1"/>
                </a:lnRef>
                <a:fillRef idx="0">
                  <a:schemeClr val="accent1"/>
                </a:fillRef>
                <a:effectRef idx="0">
                  <a:schemeClr val="accent1"/>
                </a:effectRef>
                <a:fontRef idx="minor">
                  <a:schemeClr val="tx1"/>
                </a:fontRef>
              </p:style>
            </p:cxnSp>
          </p:grpSp>
          <p:grpSp>
            <p:nvGrpSpPr>
              <p:cNvPr id="1807" name="그룹 1806">
                <a:extLst>
                  <a:ext uri="{FF2B5EF4-FFF2-40B4-BE49-F238E27FC236}">
                    <a16:creationId xmlns:a16="http://schemas.microsoft.com/office/drawing/2014/main" id="{47AC999C-5AD7-44C3-B4B4-9AB3429E0357}"/>
                  </a:ext>
                </a:extLst>
              </p:cNvPr>
              <p:cNvGrpSpPr/>
              <p:nvPr/>
            </p:nvGrpSpPr>
            <p:grpSpPr>
              <a:xfrm>
                <a:off x="710120" y="4979148"/>
                <a:ext cx="3481605" cy="649373"/>
                <a:chOff x="710120" y="2559579"/>
                <a:chExt cx="3481605" cy="649373"/>
              </a:xfrm>
            </p:grpSpPr>
            <p:sp>
              <p:nvSpPr>
                <p:cNvPr id="1808" name="TextBox 1807">
                  <a:extLst>
                    <a:ext uri="{FF2B5EF4-FFF2-40B4-BE49-F238E27FC236}">
                      <a16:creationId xmlns:a16="http://schemas.microsoft.com/office/drawing/2014/main" id="{36EA4234-3122-42A3-8D79-1594417ABBFC}"/>
                    </a:ext>
                  </a:extLst>
                </p:cNvPr>
                <p:cNvSpPr txBox="1"/>
                <p:nvPr/>
              </p:nvSpPr>
              <p:spPr>
                <a:xfrm>
                  <a:off x="710120" y="2559579"/>
                  <a:ext cx="3481605" cy="460929"/>
                </a:xfrm>
                <a:prstGeom prst="rect">
                  <a:avLst/>
                </a:prstGeom>
                <a:noFill/>
              </p:spPr>
              <p:txBody>
                <a:bodyPr wrap="square" rtlCol="0" anchor="ctr">
                  <a:spAutoFit/>
                </a:bodyPr>
                <a:lstStyle/>
                <a:p>
                  <a:r>
                    <a:rPr lang="en-US" altLang="ko-KR" sz="1400" dirty="0">
                      <a:solidFill>
                        <a:schemeClr val="tx1">
                          <a:lumMod val="75000"/>
                          <a:lumOff val="25000"/>
                        </a:schemeClr>
                      </a:solidFill>
                      <a:cs typeface="Arial" pitchFamily="34" charset="0"/>
                    </a:rPr>
                    <a:t>8</a:t>
                  </a:r>
                  <a:r>
                    <a:rPr lang="en-US" altLang="ko-KR" sz="1600" dirty="0">
                      <a:solidFill>
                        <a:schemeClr val="tx1">
                          <a:lumMod val="75000"/>
                          <a:lumOff val="25000"/>
                        </a:schemeClr>
                      </a:solidFill>
                      <a:cs typeface="Arial" pitchFamily="34" charset="0"/>
                    </a:rPr>
                    <a:t>. Documented data available for algorithm review, positivity trend analysis and monitoring kit quality.</a:t>
                  </a:r>
                  <a:endParaRPr lang="ko-KR" altLang="en-US" sz="1600" dirty="0">
                    <a:solidFill>
                      <a:schemeClr val="tx1">
                        <a:lumMod val="75000"/>
                        <a:lumOff val="25000"/>
                      </a:schemeClr>
                    </a:solidFill>
                    <a:cs typeface="Arial" pitchFamily="34" charset="0"/>
                  </a:endParaRPr>
                </a:p>
              </p:txBody>
            </p:sp>
            <p:cxnSp>
              <p:nvCxnSpPr>
                <p:cNvPr id="1809" name="직선 연결선 1808">
                  <a:extLst>
                    <a:ext uri="{FF2B5EF4-FFF2-40B4-BE49-F238E27FC236}">
                      <a16:creationId xmlns:a16="http://schemas.microsoft.com/office/drawing/2014/main" id="{945CABE3-0065-48E7-8FC9-E4E835D9C3A2}"/>
                    </a:ext>
                  </a:extLst>
                </p:cNvPr>
                <p:cNvCxnSpPr>
                  <a:cxnSpLocks/>
                </p:cNvCxnSpPr>
                <p:nvPr/>
              </p:nvCxnSpPr>
              <p:spPr>
                <a:xfrm>
                  <a:off x="1155361" y="3208952"/>
                  <a:ext cx="2575283" cy="0"/>
                </a:xfrm>
                <a:prstGeom prst="line">
                  <a:avLst/>
                </a:prstGeom>
                <a:ln w="19050">
                  <a:solidFill>
                    <a:schemeClr val="tx1">
                      <a:lumMod val="75000"/>
                      <a:lumOff val="25000"/>
                    </a:schemeClr>
                  </a:solidFill>
                </a:ln>
                <a:effectLst/>
              </p:spPr>
              <p:style>
                <a:lnRef idx="1">
                  <a:schemeClr val="accent1"/>
                </a:lnRef>
                <a:fillRef idx="0">
                  <a:schemeClr val="accent1"/>
                </a:fillRef>
                <a:effectRef idx="0">
                  <a:schemeClr val="accent1"/>
                </a:effectRef>
                <a:fontRef idx="minor">
                  <a:schemeClr val="tx1"/>
                </a:fontRef>
              </p:style>
            </p:cxnSp>
          </p:grpSp>
        </p:grpSp>
      </p:grpSp>
      <p:sp>
        <p:nvSpPr>
          <p:cNvPr id="5" name="Title 1">
            <a:extLst>
              <a:ext uri="{FF2B5EF4-FFF2-40B4-BE49-F238E27FC236}">
                <a16:creationId xmlns:a16="http://schemas.microsoft.com/office/drawing/2014/main" id="{E10B532B-8863-7D68-7DB3-3B8397B7BF8F}"/>
              </a:ext>
            </a:extLst>
          </p:cNvPr>
          <p:cNvSpPr>
            <a:spLocks noGrp="1"/>
          </p:cNvSpPr>
          <p:nvPr>
            <p:ph type="title"/>
          </p:nvPr>
        </p:nvSpPr>
        <p:spPr>
          <a:xfrm>
            <a:off x="0" y="9710"/>
            <a:ext cx="12192000" cy="1130934"/>
          </a:xfrm>
          <a:solidFill>
            <a:schemeClr val="accent1">
              <a:lumMod val="40000"/>
              <a:lumOff val="60000"/>
            </a:schemeClr>
          </a:solidFill>
        </p:spPr>
        <p:txBody>
          <a:bodyPr>
            <a:normAutofit/>
          </a:bodyPr>
          <a:lstStyle/>
          <a:p>
            <a:pPr algn="l"/>
            <a:r>
              <a:rPr lang="en-US" sz="4000" b="1" dirty="0">
                <a:latin typeface="+mn-lt"/>
              </a:rPr>
              <a:t>Impact of RTCQI on HIV testing &amp; quality assurance</a:t>
            </a:r>
          </a:p>
        </p:txBody>
      </p:sp>
    </p:spTree>
    <p:extLst>
      <p:ext uri="{BB962C8B-B14F-4D97-AF65-F5344CB8AC3E}">
        <p14:creationId xmlns:p14="http://schemas.microsoft.com/office/powerpoint/2010/main" val="10832838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11849"/>
            <a:ext cx="12192000" cy="775778"/>
          </a:xfrm>
          <a:solidFill>
            <a:schemeClr val="accent1">
              <a:lumMod val="40000"/>
              <a:lumOff val="60000"/>
            </a:schemeClr>
          </a:solidFill>
        </p:spPr>
        <p:txBody>
          <a:bodyPr/>
          <a:lstStyle/>
          <a:p>
            <a:pPr algn="l"/>
            <a:r>
              <a:rPr lang="en-US" dirty="0">
                <a:solidFill>
                  <a:schemeClr val="tx1"/>
                </a:solidFill>
              </a:rPr>
              <a:t>Lessons Learnt in Jamaica</a:t>
            </a:r>
          </a:p>
        </p:txBody>
      </p:sp>
      <p:sp>
        <p:nvSpPr>
          <p:cNvPr id="81" name="TextBox 80">
            <a:extLst>
              <a:ext uri="{FF2B5EF4-FFF2-40B4-BE49-F238E27FC236}">
                <a16:creationId xmlns:a16="http://schemas.microsoft.com/office/drawing/2014/main" id="{B4088706-12AD-4153-9167-82A7E897FBB6}"/>
              </a:ext>
            </a:extLst>
          </p:cNvPr>
          <p:cNvSpPr txBox="1"/>
          <p:nvPr/>
        </p:nvSpPr>
        <p:spPr>
          <a:xfrm>
            <a:off x="4252419" y="3737899"/>
            <a:ext cx="1319744" cy="553998"/>
          </a:xfrm>
          <a:prstGeom prst="rect">
            <a:avLst/>
          </a:prstGeom>
          <a:noFill/>
        </p:spPr>
        <p:txBody>
          <a:bodyPr wrap="square" lIns="72000" tIns="0" rIns="36000" bIns="0" rtlCol="0">
            <a:spAutoFit/>
          </a:bodyPr>
          <a:lstStyle/>
          <a:p>
            <a:pPr algn="ctr"/>
            <a:r>
              <a:rPr lang="en-US" altLang="ko-KR" sz="3600" b="1" dirty="0">
                <a:solidFill>
                  <a:schemeClr val="tx1">
                    <a:lumMod val="85000"/>
                    <a:lumOff val="15000"/>
                  </a:schemeClr>
                </a:solidFill>
                <a:cs typeface="Arial" pitchFamily="34" charset="0"/>
              </a:rPr>
              <a:t>WHAT</a:t>
            </a:r>
          </a:p>
        </p:txBody>
      </p:sp>
      <p:sp>
        <p:nvSpPr>
          <p:cNvPr id="82" name="TextBox 81">
            <a:extLst>
              <a:ext uri="{FF2B5EF4-FFF2-40B4-BE49-F238E27FC236}">
                <a16:creationId xmlns:a16="http://schemas.microsoft.com/office/drawing/2014/main" id="{26DC85F0-5275-4126-A46D-62A8E8CFD704}"/>
              </a:ext>
            </a:extLst>
          </p:cNvPr>
          <p:cNvSpPr txBox="1"/>
          <p:nvPr/>
        </p:nvSpPr>
        <p:spPr>
          <a:xfrm>
            <a:off x="6619838" y="3737899"/>
            <a:ext cx="1319744" cy="553998"/>
          </a:xfrm>
          <a:prstGeom prst="rect">
            <a:avLst/>
          </a:prstGeom>
          <a:noFill/>
        </p:spPr>
        <p:txBody>
          <a:bodyPr wrap="square" lIns="72000" tIns="0" rIns="36000" bIns="0" rtlCol="0">
            <a:spAutoFit/>
          </a:bodyPr>
          <a:lstStyle/>
          <a:p>
            <a:pPr algn="ctr"/>
            <a:r>
              <a:rPr lang="en-US" altLang="ko-KR" sz="3600" b="1" dirty="0">
                <a:solidFill>
                  <a:schemeClr val="accent4">
                    <a:lumMod val="50000"/>
                  </a:schemeClr>
                </a:solidFill>
                <a:cs typeface="Arial" pitchFamily="34" charset="0"/>
              </a:rPr>
              <a:t>WHY </a:t>
            </a:r>
          </a:p>
        </p:txBody>
      </p:sp>
      <p:grpSp>
        <p:nvGrpSpPr>
          <p:cNvPr id="83" name="Group 82">
            <a:extLst>
              <a:ext uri="{FF2B5EF4-FFF2-40B4-BE49-F238E27FC236}">
                <a16:creationId xmlns:a16="http://schemas.microsoft.com/office/drawing/2014/main" id="{58961186-0859-4896-98B5-C58D26F4490B}"/>
              </a:ext>
            </a:extLst>
          </p:cNvPr>
          <p:cNvGrpSpPr/>
          <p:nvPr/>
        </p:nvGrpSpPr>
        <p:grpSpPr>
          <a:xfrm>
            <a:off x="3718520" y="2711715"/>
            <a:ext cx="2833725" cy="2118186"/>
            <a:chOff x="975964" y="2350490"/>
            <a:chExt cx="3454138" cy="2299893"/>
          </a:xfrm>
          <a:solidFill>
            <a:schemeClr val="accent2">
              <a:lumMod val="75000"/>
            </a:schemeClr>
          </a:solidFill>
        </p:grpSpPr>
        <p:sp>
          <p:nvSpPr>
            <p:cNvPr id="84" name="Block Arc 83">
              <a:extLst>
                <a:ext uri="{FF2B5EF4-FFF2-40B4-BE49-F238E27FC236}">
                  <a16:creationId xmlns:a16="http://schemas.microsoft.com/office/drawing/2014/main" id="{9B58E3F0-9ED4-441E-B109-E65A39B42F4A}"/>
                </a:ext>
              </a:extLst>
            </p:cNvPr>
            <p:cNvSpPr/>
            <p:nvPr/>
          </p:nvSpPr>
          <p:spPr>
            <a:xfrm rot="16200000">
              <a:off x="975964" y="2350491"/>
              <a:ext cx="2299892" cy="2299892"/>
            </a:xfrm>
            <a:prstGeom prst="blockArc">
              <a:avLst>
                <a:gd name="adj1" fmla="val 10800000"/>
                <a:gd name="adj2" fmla="val 85088"/>
                <a:gd name="adj3" fmla="val 10946"/>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200">
                <a:solidFill>
                  <a:schemeClr val="tx1"/>
                </a:solidFill>
              </a:endParaRPr>
            </a:p>
          </p:txBody>
        </p:sp>
        <p:sp>
          <p:nvSpPr>
            <p:cNvPr id="85" name="Rectangle 84">
              <a:extLst>
                <a:ext uri="{FF2B5EF4-FFF2-40B4-BE49-F238E27FC236}">
                  <a16:creationId xmlns:a16="http://schemas.microsoft.com/office/drawing/2014/main" id="{6AF5A16A-DF76-4A75-9CA7-F47B93BDF8EF}"/>
                </a:ext>
              </a:extLst>
            </p:cNvPr>
            <p:cNvSpPr/>
            <p:nvPr/>
          </p:nvSpPr>
          <p:spPr>
            <a:xfrm>
              <a:off x="2088723" y="2350490"/>
              <a:ext cx="1070154" cy="252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200" dirty="0"/>
            </a:p>
          </p:txBody>
        </p:sp>
        <p:sp>
          <p:nvSpPr>
            <p:cNvPr id="86" name="Rectangle 85">
              <a:extLst>
                <a:ext uri="{FF2B5EF4-FFF2-40B4-BE49-F238E27FC236}">
                  <a16:creationId xmlns:a16="http://schemas.microsoft.com/office/drawing/2014/main" id="{57530D33-E4F2-477A-B127-A4602E2E716A}"/>
                </a:ext>
              </a:extLst>
            </p:cNvPr>
            <p:cNvSpPr/>
            <p:nvPr/>
          </p:nvSpPr>
          <p:spPr>
            <a:xfrm>
              <a:off x="2069857" y="4398383"/>
              <a:ext cx="1337692" cy="252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200"/>
            </a:p>
          </p:txBody>
        </p:sp>
        <p:sp>
          <p:nvSpPr>
            <p:cNvPr id="87" name="Block Arc 13">
              <a:extLst>
                <a:ext uri="{FF2B5EF4-FFF2-40B4-BE49-F238E27FC236}">
                  <a16:creationId xmlns:a16="http://schemas.microsoft.com/office/drawing/2014/main" id="{87AECB3F-12D7-43C8-AE6C-5B09F6CB69A6}"/>
                </a:ext>
              </a:extLst>
            </p:cNvPr>
            <p:cNvSpPr/>
            <p:nvPr/>
          </p:nvSpPr>
          <p:spPr>
            <a:xfrm rot="5400000" flipH="1">
              <a:off x="3177261" y="2302812"/>
              <a:ext cx="1078511" cy="1173871"/>
            </a:xfrm>
            <a:custGeom>
              <a:avLst/>
              <a:gdLst/>
              <a:ahLst/>
              <a:cxnLst/>
              <a:rect l="l" t="t" r="r" b="b"/>
              <a:pathLst>
                <a:path w="1078511" h="1173870">
                  <a:moveTo>
                    <a:pt x="1078158" y="1173870"/>
                  </a:moveTo>
                  <a:cubicBezTo>
                    <a:pt x="1088410" y="759770"/>
                    <a:pt x="875156" y="372156"/>
                    <a:pt x="519891" y="159151"/>
                  </a:cubicBezTo>
                  <a:cubicBezTo>
                    <a:pt x="359243" y="62832"/>
                    <a:pt x="180784" y="8948"/>
                    <a:pt x="0" y="0"/>
                  </a:cubicBezTo>
                  <a:lnTo>
                    <a:pt x="0" y="251968"/>
                  </a:lnTo>
                  <a:cubicBezTo>
                    <a:pt x="135880" y="260907"/>
                    <a:pt x="269609" y="302617"/>
                    <a:pt x="390438" y="375062"/>
                  </a:cubicBezTo>
                  <a:cubicBezTo>
                    <a:pt x="667928" y="541436"/>
                    <a:pt x="834496" y="844193"/>
                    <a:pt x="826489" y="1167639"/>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200" dirty="0">
                <a:solidFill>
                  <a:schemeClr val="tx1"/>
                </a:solidFill>
              </a:endParaRPr>
            </a:p>
          </p:txBody>
        </p:sp>
        <p:sp>
          <p:nvSpPr>
            <p:cNvPr id="88" name="Right Triangle 87">
              <a:extLst>
                <a:ext uri="{FF2B5EF4-FFF2-40B4-BE49-F238E27FC236}">
                  <a16:creationId xmlns:a16="http://schemas.microsoft.com/office/drawing/2014/main" id="{71EFB8CA-1E05-4D53-8144-48ECB56B7B87}"/>
                </a:ext>
              </a:extLst>
            </p:cNvPr>
            <p:cNvSpPr/>
            <p:nvPr/>
          </p:nvSpPr>
          <p:spPr>
            <a:xfrm rot="18900000">
              <a:off x="3971844" y="3190724"/>
              <a:ext cx="458258" cy="458258"/>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1200" dirty="0"/>
            </a:p>
          </p:txBody>
        </p:sp>
      </p:grpSp>
      <p:grpSp>
        <p:nvGrpSpPr>
          <p:cNvPr id="89" name="Group 88">
            <a:extLst>
              <a:ext uri="{FF2B5EF4-FFF2-40B4-BE49-F238E27FC236}">
                <a16:creationId xmlns:a16="http://schemas.microsoft.com/office/drawing/2014/main" id="{48E45096-0946-42C7-AF9C-1C006ED152F7}"/>
              </a:ext>
            </a:extLst>
          </p:cNvPr>
          <p:cNvGrpSpPr/>
          <p:nvPr/>
        </p:nvGrpSpPr>
        <p:grpSpPr>
          <a:xfrm rot="10800000">
            <a:off x="5672503" y="2877339"/>
            <a:ext cx="2785554" cy="1952560"/>
            <a:chOff x="975964" y="2350490"/>
            <a:chExt cx="3454138" cy="2299893"/>
          </a:xfrm>
          <a:solidFill>
            <a:schemeClr val="accent4">
              <a:lumMod val="75000"/>
            </a:schemeClr>
          </a:solidFill>
        </p:grpSpPr>
        <p:sp>
          <p:nvSpPr>
            <p:cNvPr id="90" name="Block Arc 89">
              <a:extLst>
                <a:ext uri="{FF2B5EF4-FFF2-40B4-BE49-F238E27FC236}">
                  <a16:creationId xmlns:a16="http://schemas.microsoft.com/office/drawing/2014/main" id="{26D30878-37E7-4E3D-B3F9-D6532FE6AB31}"/>
                </a:ext>
              </a:extLst>
            </p:cNvPr>
            <p:cNvSpPr/>
            <p:nvPr/>
          </p:nvSpPr>
          <p:spPr>
            <a:xfrm rot="16200000">
              <a:off x="975964" y="2350491"/>
              <a:ext cx="2299892" cy="2299892"/>
            </a:xfrm>
            <a:prstGeom prst="blockArc">
              <a:avLst>
                <a:gd name="adj1" fmla="val 10800000"/>
                <a:gd name="adj2" fmla="val 85088"/>
                <a:gd name="adj3" fmla="val 10946"/>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200">
                <a:solidFill>
                  <a:schemeClr val="tx1"/>
                </a:solidFill>
              </a:endParaRPr>
            </a:p>
          </p:txBody>
        </p:sp>
        <p:sp>
          <p:nvSpPr>
            <p:cNvPr id="91" name="Rectangle 90">
              <a:extLst>
                <a:ext uri="{FF2B5EF4-FFF2-40B4-BE49-F238E27FC236}">
                  <a16:creationId xmlns:a16="http://schemas.microsoft.com/office/drawing/2014/main" id="{E3C73333-8EBA-4947-87D8-AC76D015F3FD}"/>
                </a:ext>
              </a:extLst>
            </p:cNvPr>
            <p:cNvSpPr/>
            <p:nvPr/>
          </p:nvSpPr>
          <p:spPr>
            <a:xfrm>
              <a:off x="2088723" y="2350490"/>
              <a:ext cx="1070154" cy="252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200"/>
            </a:p>
          </p:txBody>
        </p:sp>
        <p:sp>
          <p:nvSpPr>
            <p:cNvPr id="92" name="Rectangle 91">
              <a:extLst>
                <a:ext uri="{FF2B5EF4-FFF2-40B4-BE49-F238E27FC236}">
                  <a16:creationId xmlns:a16="http://schemas.microsoft.com/office/drawing/2014/main" id="{FA2D35D3-B200-4B32-AE07-8EC3BC86F193}"/>
                </a:ext>
              </a:extLst>
            </p:cNvPr>
            <p:cNvSpPr/>
            <p:nvPr/>
          </p:nvSpPr>
          <p:spPr>
            <a:xfrm>
              <a:off x="2069857" y="4398383"/>
              <a:ext cx="1337692" cy="252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200"/>
            </a:p>
          </p:txBody>
        </p:sp>
        <p:sp>
          <p:nvSpPr>
            <p:cNvPr id="93" name="Block Arc 13">
              <a:extLst>
                <a:ext uri="{FF2B5EF4-FFF2-40B4-BE49-F238E27FC236}">
                  <a16:creationId xmlns:a16="http://schemas.microsoft.com/office/drawing/2014/main" id="{5AE51ADB-C16F-48CA-8BD7-D1D538C2C4F0}"/>
                </a:ext>
              </a:extLst>
            </p:cNvPr>
            <p:cNvSpPr/>
            <p:nvPr/>
          </p:nvSpPr>
          <p:spPr>
            <a:xfrm rot="5400000" flipH="1">
              <a:off x="3196887" y="2302811"/>
              <a:ext cx="1078511" cy="1173870"/>
            </a:xfrm>
            <a:custGeom>
              <a:avLst/>
              <a:gdLst/>
              <a:ahLst/>
              <a:cxnLst/>
              <a:rect l="l" t="t" r="r" b="b"/>
              <a:pathLst>
                <a:path w="1078511" h="1173870">
                  <a:moveTo>
                    <a:pt x="1078158" y="1173870"/>
                  </a:moveTo>
                  <a:cubicBezTo>
                    <a:pt x="1088410" y="759770"/>
                    <a:pt x="875156" y="372156"/>
                    <a:pt x="519891" y="159151"/>
                  </a:cubicBezTo>
                  <a:cubicBezTo>
                    <a:pt x="359243" y="62832"/>
                    <a:pt x="180784" y="8948"/>
                    <a:pt x="0" y="0"/>
                  </a:cubicBezTo>
                  <a:lnTo>
                    <a:pt x="0" y="251968"/>
                  </a:lnTo>
                  <a:cubicBezTo>
                    <a:pt x="135880" y="260907"/>
                    <a:pt x="269609" y="302617"/>
                    <a:pt x="390438" y="375062"/>
                  </a:cubicBezTo>
                  <a:cubicBezTo>
                    <a:pt x="667928" y="541436"/>
                    <a:pt x="834496" y="844193"/>
                    <a:pt x="826489" y="1167639"/>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200">
                <a:solidFill>
                  <a:schemeClr val="tx1"/>
                </a:solidFill>
              </a:endParaRPr>
            </a:p>
          </p:txBody>
        </p:sp>
        <p:sp>
          <p:nvSpPr>
            <p:cNvPr id="94" name="Right Triangle 93">
              <a:extLst>
                <a:ext uri="{FF2B5EF4-FFF2-40B4-BE49-F238E27FC236}">
                  <a16:creationId xmlns:a16="http://schemas.microsoft.com/office/drawing/2014/main" id="{108E14A5-45B3-46B4-9FF9-080C4D037F95}"/>
                </a:ext>
              </a:extLst>
            </p:cNvPr>
            <p:cNvSpPr/>
            <p:nvPr/>
          </p:nvSpPr>
          <p:spPr>
            <a:xfrm rot="18900000">
              <a:off x="3971844" y="3183576"/>
              <a:ext cx="458258" cy="458258"/>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1200"/>
            </a:p>
          </p:txBody>
        </p:sp>
      </p:grpSp>
      <p:grpSp>
        <p:nvGrpSpPr>
          <p:cNvPr id="95" name="Group 94">
            <a:extLst>
              <a:ext uri="{FF2B5EF4-FFF2-40B4-BE49-F238E27FC236}">
                <a16:creationId xmlns:a16="http://schemas.microsoft.com/office/drawing/2014/main" id="{C1F4EAAD-5457-46F9-ABFF-8561940781FC}"/>
              </a:ext>
            </a:extLst>
          </p:cNvPr>
          <p:cNvGrpSpPr/>
          <p:nvPr/>
        </p:nvGrpSpPr>
        <p:grpSpPr>
          <a:xfrm>
            <a:off x="3051222" y="2529992"/>
            <a:ext cx="970926" cy="2844363"/>
            <a:chOff x="1712420" y="2600575"/>
            <a:chExt cx="866746" cy="2539163"/>
          </a:xfrm>
          <a:solidFill>
            <a:schemeClr val="accent2">
              <a:lumMod val="75000"/>
            </a:schemeClr>
          </a:solidFill>
        </p:grpSpPr>
        <p:sp>
          <p:nvSpPr>
            <p:cNvPr id="96" name="Up Arrow 48">
              <a:extLst>
                <a:ext uri="{FF2B5EF4-FFF2-40B4-BE49-F238E27FC236}">
                  <a16:creationId xmlns:a16="http://schemas.microsoft.com/office/drawing/2014/main" id="{AC29CBF5-7888-4F08-9EA5-6EFD8C0539E1}"/>
                </a:ext>
              </a:extLst>
            </p:cNvPr>
            <p:cNvSpPr/>
            <p:nvPr/>
          </p:nvSpPr>
          <p:spPr>
            <a:xfrm rot="19800000">
              <a:off x="2217156" y="2600575"/>
              <a:ext cx="362010" cy="391040"/>
            </a:xfrm>
            <a:prstGeom prst="upArrow">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1200"/>
            </a:p>
          </p:txBody>
        </p:sp>
        <p:sp>
          <p:nvSpPr>
            <p:cNvPr id="97" name="Up Arrow 49">
              <a:extLst>
                <a:ext uri="{FF2B5EF4-FFF2-40B4-BE49-F238E27FC236}">
                  <a16:creationId xmlns:a16="http://schemas.microsoft.com/office/drawing/2014/main" id="{6F548E26-0298-4484-B235-EC93205EB741}"/>
                </a:ext>
              </a:extLst>
            </p:cNvPr>
            <p:cNvSpPr/>
            <p:nvPr/>
          </p:nvSpPr>
          <p:spPr>
            <a:xfrm rot="16800000">
              <a:off x="1726935" y="3230208"/>
              <a:ext cx="362010" cy="391040"/>
            </a:xfrm>
            <a:prstGeom prst="upArrow">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1200"/>
            </a:p>
          </p:txBody>
        </p:sp>
        <p:sp>
          <p:nvSpPr>
            <p:cNvPr id="98" name="Up Arrow 50">
              <a:extLst>
                <a:ext uri="{FF2B5EF4-FFF2-40B4-BE49-F238E27FC236}">
                  <a16:creationId xmlns:a16="http://schemas.microsoft.com/office/drawing/2014/main" id="{32269B48-B69A-4F1E-A592-B81F65B27C92}"/>
                </a:ext>
              </a:extLst>
            </p:cNvPr>
            <p:cNvSpPr/>
            <p:nvPr/>
          </p:nvSpPr>
          <p:spPr>
            <a:xfrm rot="1800000" flipV="1">
              <a:off x="2217156" y="4748698"/>
              <a:ext cx="362010" cy="391040"/>
            </a:xfrm>
            <a:prstGeom prst="upArrow">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1200" dirty="0"/>
            </a:p>
          </p:txBody>
        </p:sp>
        <p:sp>
          <p:nvSpPr>
            <p:cNvPr id="99" name="Up Arrow 51">
              <a:extLst>
                <a:ext uri="{FF2B5EF4-FFF2-40B4-BE49-F238E27FC236}">
                  <a16:creationId xmlns:a16="http://schemas.microsoft.com/office/drawing/2014/main" id="{B65E5422-F625-4A8B-A732-487D1355812D}"/>
                </a:ext>
              </a:extLst>
            </p:cNvPr>
            <p:cNvSpPr/>
            <p:nvPr/>
          </p:nvSpPr>
          <p:spPr>
            <a:xfrm rot="4800000" flipV="1">
              <a:off x="1726935" y="4119065"/>
              <a:ext cx="362010" cy="391040"/>
            </a:xfrm>
            <a:prstGeom prst="upArrow">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1200"/>
            </a:p>
          </p:txBody>
        </p:sp>
      </p:grpSp>
      <p:grpSp>
        <p:nvGrpSpPr>
          <p:cNvPr id="100" name="Group 99">
            <a:extLst>
              <a:ext uri="{FF2B5EF4-FFF2-40B4-BE49-F238E27FC236}">
                <a16:creationId xmlns:a16="http://schemas.microsoft.com/office/drawing/2014/main" id="{61A63985-D797-4CA9-9C6D-22DE57CE01BE}"/>
              </a:ext>
            </a:extLst>
          </p:cNvPr>
          <p:cNvGrpSpPr/>
          <p:nvPr/>
        </p:nvGrpSpPr>
        <p:grpSpPr>
          <a:xfrm flipH="1">
            <a:off x="8161062" y="2529992"/>
            <a:ext cx="970926" cy="2844363"/>
            <a:chOff x="1712420" y="2600575"/>
            <a:chExt cx="866746" cy="2539163"/>
          </a:xfrm>
          <a:solidFill>
            <a:schemeClr val="accent4">
              <a:lumMod val="75000"/>
            </a:schemeClr>
          </a:solidFill>
        </p:grpSpPr>
        <p:sp>
          <p:nvSpPr>
            <p:cNvPr id="101" name="Up Arrow 53">
              <a:extLst>
                <a:ext uri="{FF2B5EF4-FFF2-40B4-BE49-F238E27FC236}">
                  <a16:creationId xmlns:a16="http://schemas.microsoft.com/office/drawing/2014/main" id="{96ECA270-7586-4CA3-B5FD-5D170D61CE80}"/>
                </a:ext>
              </a:extLst>
            </p:cNvPr>
            <p:cNvSpPr/>
            <p:nvPr/>
          </p:nvSpPr>
          <p:spPr>
            <a:xfrm rot="19800000">
              <a:off x="2217156" y="2600575"/>
              <a:ext cx="362010" cy="391040"/>
            </a:xfrm>
            <a:prstGeom prst="upArrow">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1200" dirty="0"/>
            </a:p>
          </p:txBody>
        </p:sp>
        <p:sp>
          <p:nvSpPr>
            <p:cNvPr id="102" name="Up Arrow 54">
              <a:extLst>
                <a:ext uri="{FF2B5EF4-FFF2-40B4-BE49-F238E27FC236}">
                  <a16:creationId xmlns:a16="http://schemas.microsoft.com/office/drawing/2014/main" id="{884CA25B-1D3E-4201-9570-DA91110B8453}"/>
                </a:ext>
              </a:extLst>
            </p:cNvPr>
            <p:cNvSpPr/>
            <p:nvPr/>
          </p:nvSpPr>
          <p:spPr>
            <a:xfrm rot="16800000">
              <a:off x="1726935" y="3230208"/>
              <a:ext cx="362010" cy="391040"/>
            </a:xfrm>
            <a:prstGeom prst="upArrow">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1200"/>
            </a:p>
          </p:txBody>
        </p:sp>
        <p:sp>
          <p:nvSpPr>
            <p:cNvPr id="103" name="Up Arrow 55">
              <a:extLst>
                <a:ext uri="{FF2B5EF4-FFF2-40B4-BE49-F238E27FC236}">
                  <a16:creationId xmlns:a16="http://schemas.microsoft.com/office/drawing/2014/main" id="{4AEC2529-BC83-40C7-911C-A163C9E15892}"/>
                </a:ext>
              </a:extLst>
            </p:cNvPr>
            <p:cNvSpPr/>
            <p:nvPr/>
          </p:nvSpPr>
          <p:spPr>
            <a:xfrm rot="1800000" flipV="1">
              <a:off x="2217156" y="4748698"/>
              <a:ext cx="362010" cy="391040"/>
            </a:xfrm>
            <a:prstGeom prst="upArrow">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1200"/>
            </a:p>
          </p:txBody>
        </p:sp>
        <p:sp>
          <p:nvSpPr>
            <p:cNvPr id="104" name="Up Arrow 56">
              <a:extLst>
                <a:ext uri="{FF2B5EF4-FFF2-40B4-BE49-F238E27FC236}">
                  <a16:creationId xmlns:a16="http://schemas.microsoft.com/office/drawing/2014/main" id="{D0F6FE60-953C-4A05-887B-85E49C5BE772}"/>
                </a:ext>
              </a:extLst>
            </p:cNvPr>
            <p:cNvSpPr/>
            <p:nvPr/>
          </p:nvSpPr>
          <p:spPr>
            <a:xfrm rot="4800000" flipV="1">
              <a:off x="1726935" y="4119065"/>
              <a:ext cx="362010" cy="391040"/>
            </a:xfrm>
            <a:prstGeom prst="upArrow">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1200"/>
            </a:p>
          </p:txBody>
        </p:sp>
      </p:grpSp>
      <p:sp>
        <p:nvSpPr>
          <p:cNvPr id="106" name="TextBox 105">
            <a:extLst>
              <a:ext uri="{FF2B5EF4-FFF2-40B4-BE49-F238E27FC236}">
                <a16:creationId xmlns:a16="http://schemas.microsoft.com/office/drawing/2014/main" id="{5243864C-54D0-43DE-A0A0-8B732060B74F}"/>
              </a:ext>
            </a:extLst>
          </p:cNvPr>
          <p:cNvSpPr txBox="1"/>
          <p:nvPr/>
        </p:nvSpPr>
        <p:spPr>
          <a:xfrm>
            <a:off x="8545866" y="1550692"/>
            <a:ext cx="2456570" cy="1021556"/>
          </a:xfrm>
          <a:prstGeom prst="roundRect">
            <a:avLst/>
          </a:prstGeom>
          <a:noFill/>
          <a:ln>
            <a:solidFill>
              <a:schemeClr val="tx1"/>
            </a:solidFill>
          </a:ln>
        </p:spPr>
        <p:txBody>
          <a:bodyPr wrap="square" rtlCol="0">
            <a:spAutoFit/>
          </a:bodyPr>
          <a:lstStyle/>
          <a:p>
            <a:r>
              <a:rPr lang="en-US" altLang="ko-KR" b="1" dirty="0">
                <a:cs typeface="Arial" pitchFamily="34" charset="0"/>
              </a:rPr>
              <a:t>Strong HR results in strong program implementation.</a:t>
            </a:r>
          </a:p>
        </p:txBody>
      </p:sp>
      <p:sp>
        <p:nvSpPr>
          <p:cNvPr id="109" name="TextBox 108">
            <a:extLst>
              <a:ext uri="{FF2B5EF4-FFF2-40B4-BE49-F238E27FC236}">
                <a16:creationId xmlns:a16="http://schemas.microsoft.com/office/drawing/2014/main" id="{79166F70-A3D5-4D12-A8F5-3E589B5597C2}"/>
              </a:ext>
            </a:extLst>
          </p:cNvPr>
          <p:cNvSpPr txBox="1"/>
          <p:nvPr/>
        </p:nvSpPr>
        <p:spPr>
          <a:xfrm>
            <a:off x="8408351" y="5506652"/>
            <a:ext cx="2976622" cy="715089"/>
          </a:xfrm>
          <a:prstGeom prst="roundRect">
            <a:avLst/>
          </a:prstGeom>
          <a:noFill/>
          <a:ln>
            <a:solidFill>
              <a:schemeClr val="tx1"/>
            </a:solidFill>
          </a:ln>
        </p:spPr>
        <p:txBody>
          <a:bodyPr wrap="square" rtlCol="0">
            <a:spAutoFit/>
          </a:bodyPr>
          <a:lstStyle/>
          <a:p>
            <a:r>
              <a:rPr lang="en-US" altLang="ko-KR" b="1" dirty="0">
                <a:cs typeface="Arial" pitchFamily="34" charset="0"/>
              </a:rPr>
              <a:t>Don’t reinvent the wheel. Customize and harmonize</a:t>
            </a:r>
          </a:p>
        </p:txBody>
      </p:sp>
      <p:sp>
        <p:nvSpPr>
          <p:cNvPr id="112" name="TextBox 111">
            <a:extLst>
              <a:ext uri="{FF2B5EF4-FFF2-40B4-BE49-F238E27FC236}">
                <a16:creationId xmlns:a16="http://schemas.microsoft.com/office/drawing/2014/main" id="{F5AC81B5-4008-4DE8-8F24-348CE47DCADA}"/>
              </a:ext>
            </a:extLst>
          </p:cNvPr>
          <p:cNvSpPr txBox="1"/>
          <p:nvPr/>
        </p:nvSpPr>
        <p:spPr>
          <a:xfrm>
            <a:off x="9163871" y="2711971"/>
            <a:ext cx="2652007" cy="1328023"/>
          </a:xfrm>
          <a:prstGeom prst="roundRect">
            <a:avLst/>
          </a:prstGeom>
          <a:noFill/>
          <a:ln>
            <a:solidFill>
              <a:schemeClr val="tx1"/>
            </a:solidFill>
          </a:ln>
        </p:spPr>
        <p:txBody>
          <a:bodyPr wrap="square" rtlCol="0">
            <a:spAutoFit/>
          </a:bodyPr>
          <a:lstStyle/>
          <a:p>
            <a:r>
              <a:rPr lang="en-US" b="1" dirty="0"/>
              <a:t>Facility size doesn’t negate good document/record keeping (SOPs, Manuals)</a:t>
            </a:r>
            <a:r>
              <a:rPr lang="en-US" altLang="ko-KR" b="1" dirty="0">
                <a:solidFill>
                  <a:schemeClr val="tx1">
                    <a:lumMod val="75000"/>
                    <a:lumOff val="25000"/>
                  </a:schemeClr>
                </a:solidFill>
                <a:cs typeface="Arial" pitchFamily="34" charset="0"/>
              </a:rPr>
              <a:t>. </a:t>
            </a:r>
          </a:p>
        </p:txBody>
      </p:sp>
      <p:sp>
        <p:nvSpPr>
          <p:cNvPr id="115" name="TextBox 114">
            <a:extLst>
              <a:ext uri="{FF2B5EF4-FFF2-40B4-BE49-F238E27FC236}">
                <a16:creationId xmlns:a16="http://schemas.microsoft.com/office/drawing/2014/main" id="{977F9A17-0F54-4E71-B081-8DA5CA990471}"/>
              </a:ext>
            </a:extLst>
          </p:cNvPr>
          <p:cNvSpPr txBox="1"/>
          <p:nvPr/>
        </p:nvSpPr>
        <p:spPr>
          <a:xfrm>
            <a:off x="9226269" y="4268414"/>
            <a:ext cx="2589609" cy="1021556"/>
          </a:xfrm>
          <a:prstGeom prst="roundRect">
            <a:avLst/>
          </a:prstGeom>
          <a:noFill/>
          <a:ln>
            <a:solidFill>
              <a:schemeClr val="tx1"/>
            </a:solidFill>
          </a:ln>
        </p:spPr>
        <p:txBody>
          <a:bodyPr wrap="square" rtlCol="0">
            <a:spAutoFit/>
          </a:bodyPr>
          <a:lstStyle/>
          <a:p>
            <a:r>
              <a:rPr lang="en-US" altLang="ko-KR" b="1" dirty="0">
                <a:cs typeface="Arial" pitchFamily="34" charset="0"/>
              </a:rPr>
              <a:t>PD</a:t>
            </a:r>
            <a:r>
              <a:rPr lang="en-US" altLang="ko-KR" b="1" u="sng" dirty="0">
                <a:cs typeface="Arial" pitchFamily="34" charset="0"/>
              </a:rPr>
              <a:t>CA</a:t>
            </a:r>
            <a:r>
              <a:rPr lang="en-US" altLang="ko-KR" b="1" dirty="0">
                <a:cs typeface="Arial" pitchFamily="34" charset="0"/>
              </a:rPr>
              <a:t> - Sites lacking supervisory visits don’t perform as well</a:t>
            </a:r>
            <a:r>
              <a:rPr lang="en-US" altLang="ko-KR" dirty="0">
                <a:cs typeface="Arial" pitchFamily="34" charset="0"/>
              </a:rPr>
              <a:t>. </a:t>
            </a:r>
          </a:p>
        </p:txBody>
      </p:sp>
      <p:sp>
        <p:nvSpPr>
          <p:cNvPr id="118" name="TextBox 117">
            <a:extLst>
              <a:ext uri="{FF2B5EF4-FFF2-40B4-BE49-F238E27FC236}">
                <a16:creationId xmlns:a16="http://schemas.microsoft.com/office/drawing/2014/main" id="{595CCF0C-6DD0-48F2-A225-2B6B192494FC}"/>
              </a:ext>
            </a:extLst>
          </p:cNvPr>
          <p:cNvSpPr txBox="1"/>
          <p:nvPr/>
        </p:nvSpPr>
        <p:spPr>
          <a:xfrm>
            <a:off x="1210108" y="1659169"/>
            <a:ext cx="2386420" cy="1021556"/>
          </a:xfrm>
          <a:prstGeom prst="roundRect">
            <a:avLst/>
          </a:prstGeom>
          <a:noFill/>
          <a:ln>
            <a:solidFill>
              <a:schemeClr val="tx1"/>
            </a:solidFill>
          </a:ln>
        </p:spPr>
        <p:txBody>
          <a:bodyPr wrap="square" rtlCol="0">
            <a:spAutoFit/>
          </a:bodyPr>
          <a:lstStyle/>
          <a:p>
            <a:pPr algn="r"/>
            <a:r>
              <a:rPr lang="en-US" altLang="ko-KR" b="1" dirty="0">
                <a:cs typeface="Arial" pitchFamily="34" charset="0"/>
              </a:rPr>
              <a:t>Focus on HR and Personnel capacity issues first</a:t>
            </a:r>
            <a:endParaRPr lang="en-US" altLang="ko-KR" sz="1200" dirty="0">
              <a:cs typeface="Arial" pitchFamily="34" charset="0"/>
            </a:endParaRPr>
          </a:p>
        </p:txBody>
      </p:sp>
      <p:sp>
        <p:nvSpPr>
          <p:cNvPr id="121" name="TextBox 120">
            <a:extLst>
              <a:ext uri="{FF2B5EF4-FFF2-40B4-BE49-F238E27FC236}">
                <a16:creationId xmlns:a16="http://schemas.microsoft.com/office/drawing/2014/main" id="{DD4EB6DC-24A4-40D5-A9CA-0AE6DFDD6B8F}"/>
              </a:ext>
            </a:extLst>
          </p:cNvPr>
          <p:cNvSpPr txBox="1"/>
          <p:nvPr/>
        </p:nvSpPr>
        <p:spPr>
          <a:xfrm>
            <a:off x="186829" y="5444717"/>
            <a:ext cx="3759760" cy="1021556"/>
          </a:xfrm>
          <a:prstGeom prst="roundRect">
            <a:avLst/>
          </a:prstGeom>
          <a:noFill/>
          <a:ln>
            <a:solidFill>
              <a:schemeClr val="tx1"/>
            </a:solidFill>
          </a:ln>
        </p:spPr>
        <p:txBody>
          <a:bodyPr wrap="square" rtlCol="0">
            <a:spAutoFit/>
          </a:bodyPr>
          <a:lstStyle/>
          <a:p>
            <a:r>
              <a:rPr lang="en-US" b="1" dirty="0"/>
              <a:t>Share common documentation, i.e. SOPs, Job Aides, manuals, etc. &amp; work together on common Gaps</a:t>
            </a:r>
            <a:r>
              <a:rPr lang="en-US" dirty="0"/>
              <a:t>.</a:t>
            </a:r>
            <a:endParaRPr lang="en-US" altLang="ko-KR" dirty="0">
              <a:solidFill>
                <a:schemeClr val="tx1">
                  <a:lumMod val="75000"/>
                  <a:lumOff val="25000"/>
                </a:schemeClr>
              </a:solidFill>
              <a:cs typeface="Arial" pitchFamily="34" charset="0"/>
            </a:endParaRPr>
          </a:p>
        </p:txBody>
      </p:sp>
      <p:sp>
        <p:nvSpPr>
          <p:cNvPr id="124" name="TextBox 123">
            <a:extLst>
              <a:ext uri="{FF2B5EF4-FFF2-40B4-BE49-F238E27FC236}">
                <a16:creationId xmlns:a16="http://schemas.microsoft.com/office/drawing/2014/main" id="{3EE62631-C209-4F1E-AAA9-9D3786711865}"/>
              </a:ext>
            </a:extLst>
          </p:cNvPr>
          <p:cNvSpPr txBox="1"/>
          <p:nvPr/>
        </p:nvSpPr>
        <p:spPr>
          <a:xfrm>
            <a:off x="186828" y="2877339"/>
            <a:ext cx="2833725" cy="1021556"/>
          </a:xfrm>
          <a:prstGeom prst="roundRect">
            <a:avLst/>
          </a:prstGeom>
          <a:noFill/>
          <a:ln>
            <a:solidFill>
              <a:schemeClr val="tx1"/>
            </a:solidFill>
          </a:ln>
        </p:spPr>
        <p:txBody>
          <a:bodyPr wrap="square" rtlCol="0">
            <a:spAutoFit/>
          </a:bodyPr>
          <a:lstStyle/>
          <a:p>
            <a:pPr algn="r"/>
            <a:r>
              <a:rPr lang="en-US" b="1" dirty="0"/>
              <a:t>Agree on harmonized Documentation (Quality system) structure</a:t>
            </a:r>
            <a:r>
              <a:rPr lang="en-US" altLang="ko-KR" sz="1200" dirty="0">
                <a:solidFill>
                  <a:schemeClr val="tx1">
                    <a:lumMod val="75000"/>
                    <a:lumOff val="25000"/>
                  </a:schemeClr>
                </a:solidFill>
                <a:cs typeface="Arial" pitchFamily="34" charset="0"/>
              </a:rPr>
              <a:t> </a:t>
            </a:r>
          </a:p>
        </p:txBody>
      </p:sp>
      <p:sp>
        <p:nvSpPr>
          <p:cNvPr id="127" name="TextBox 126">
            <a:extLst>
              <a:ext uri="{FF2B5EF4-FFF2-40B4-BE49-F238E27FC236}">
                <a16:creationId xmlns:a16="http://schemas.microsoft.com/office/drawing/2014/main" id="{CC613154-D22C-44E4-998E-12AD9EC6B2B4}"/>
              </a:ext>
            </a:extLst>
          </p:cNvPr>
          <p:cNvSpPr txBox="1"/>
          <p:nvPr/>
        </p:nvSpPr>
        <p:spPr>
          <a:xfrm>
            <a:off x="124393" y="4212307"/>
            <a:ext cx="2856308" cy="1021556"/>
          </a:xfrm>
          <a:prstGeom prst="roundRect">
            <a:avLst/>
          </a:prstGeom>
          <a:noFill/>
          <a:ln>
            <a:solidFill>
              <a:schemeClr val="tx1"/>
            </a:solidFill>
          </a:ln>
        </p:spPr>
        <p:txBody>
          <a:bodyPr wrap="square" rtlCol="0">
            <a:spAutoFit/>
          </a:bodyPr>
          <a:lstStyle/>
          <a:p>
            <a:pPr algn="r"/>
            <a:r>
              <a:rPr lang="en-US" b="1" dirty="0"/>
              <a:t>Communicate audit results early and often, continue supervisory visits</a:t>
            </a:r>
            <a:r>
              <a:rPr lang="en-US" altLang="ko-KR" sz="1200" dirty="0">
                <a:solidFill>
                  <a:schemeClr val="tx1">
                    <a:lumMod val="75000"/>
                    <a:lumOff val="25000"/>
                  </a:schemeClr>
                </a:solidFill>
                <a:cs typeface="Arial" pitchFamily="34" charset="0"/>
              </a:rPr>
              <a:t> </a:t>
            </a:r>
          </a:p>
        </p:txBody>
      </p:sp>
      <p:grpSp>
        <p:nvGrpSpPr>
          <p:cNvPr id="5" name="Group 4">
            <a:extLst>
              <a:ext uri="{FF2B5EF4-FFF2-40B4-BE49-F238E27FC236}">
                <a16:creationId xmlns:a16="http://schemas.microsoft.com/office/drawing/2014/main" id="{F6F4B4CF-9BBB-5DB5-51E5-54DD31B494E8}"/>
              </a:ext>
            </a:extLst>
          </p:cNvPr>
          <p:cNvGrpSpPr/>
          <p:nvPr/>
        </p:nvGrpSpPr>
        <p:grpSpPr>
          <a:xfrm>
            <a:off x="3964121" y="802530"/>
            <a:ext cx="4263757" cy="1585126"/>
            <a:chOff x="5727946" y="3562350"/>
            <a:chExt cx="6464054" cy="3295650"/>
          </a:xfrm>
        </p:grpSpPr>
        <p:grpSp>
          <p:nvGrpSpPr>
            <p:cNvPr id="6" name="Group 5">
              <a:extLst>
                <a:ext uri="{FF2B5EF4-FFF2-40B4-BE49-F238E27FC236}">
                  <a16:creationId xmlns:a16="http://schemas.microsoft.com/office/drawing/2014/main" id="{3A119250-3ACF-024D-372A-B9B86F66F80E}"/>
                </a:ext>
              </a:extLst>
            </p:cNvPr>
            <p:cNvGrpSpPr/>
            <p:nvPr/>
          </p:nvGrpSpPr>
          <p:grpSpPr>
            <a:xfrm>
              <a:off x="5727946" y="3562350"/>
              <a:ext cx="6464054" cy="3295650"/>
              <a:chOff x="4981935" y="3182002"/>
              <a:chExt cx="7210065" cy="3675998"/>
            </a:xfrm>
          </p:grpSpPr>
          <p:grpSp>
            <p:nvGrpSpPr>
              <p:cNvPr id="8" name="Group 7">
                <a:extLst>
                  <a:ext uri="{FF2B5EF4-FFF2-40B4-BE49-F238E27FC236}">
                    <a16:creationId xmlns:a16="http://schemas.microsoft.com/office/drawing/2014/main" id="{897D4DC2-FFCF-F5DA-1093-61EF548F0D28}"/>
                  </a:ext>
                </a:extLst>
              </p:cNvPr>
              <p:cNvGrpSpPr/>
              <p:nvPr/>
            </p:nvGrpSpPr>
            <p:grpSpPr>
              <a:xfrm>
                <a:off x="8822979" y="3182002"/>
                <a:ext cx="3369021" cy="3675998"/>
                <a:chOff x="8822979" y="3182002"/>
                <a:chExt cx="3369021" cy="3675998"/>
              </a:xfrm>
            </p:grpSpPr>
            <p:sp>
              <p:nvSpPr>
                <p:cNvPr id="26" name="Freeform: Shape 25">
                  <a:extLst>
                    <a:ext uri="{FF2B5EF4-FFF2-40B4-BE49-F238E27FC236}">
                      <a16:creationId xmlns:a16="http://schemas.microsoft.com/office/drawing/2014/main" id="{923C658D-5CB6-ECD2-62C2-5398A8B25E0F}"/>
                    </a:ext>
                  </a:extLst>
                </p:cNvPr>
                <p:cNvSpPr/>
                <p:nvPr/>
              </p:nvSpPr>
              <p:spPr>
                <a:xfrm>
                  <a:off x="10315394" y="4448087"/>
                  <a:ext cx="950899" cy="766303"/>
                </a:xfrm>
                <a:custGeom>
                  <a:avLst/>
                  <a:gdLst>
                    <a:gd name="connsiteX0" fmla="*/ 396545 w 950899"/>
                    <a:gd name="connsiteY0" fmla="*/ 17758 h 766303"/>
                    <a:gd name="connsiteX1" fmla="*/ 950900 w 950899"/>
                    <a:gd name="connsiteY1" fmla="*/ 209210 h 766303"/>
                    <a:gd name="connsiteX2" fmla="*/ 576567 w 950899"/>
                    <a:gd name="connsiteY2" fmla="*/ 392090 h 766303"/>
                    <a:gd name="connsiteX3" fmla="*/ 54597 w 950899"/>
                    <a:gd name="connsiteY3" fmla="*/ 764518 h 766303"/>
                    <a:gd name="connsiteX4" fmla="*/ 3162 w 950899"/>
                    <a:gd name="connsiteY4" fmla="*/ 644503 h 766303"/>
                    <a:gd name="connsiteX5" fmla="*/ 208902 w 950899"/>
                    <a:gd name="connsiteY5" fmla="*/ 127295 h 766303"/>
                    <a:gd name="connsiteX6" fmla="*/ 396545 w 950899"/>
                    <a:gd name="connsiteY6" fmla="*/ 17758 h 766303"/>
                    <a:gd name="connsiteX7" fmla="*/ 396545 w 950899"/>
                    <a:gd name="connsiteY7" fmla="*/ 17758 h 766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0899" h="766303">
                      <a:moveTo>
                        <a:pt x="396545" y="17758"/>
                      </a:moveTo>
                      <a:cubicBezTo>
                        <a:pt x="890892" y="-51775"/>
                        <a:pt x="845172" y="97768"/>
                        <a:pt x="950900" y="209210"/>
                      </a:cubicBezTo>
                      <a:cubicBezTo>
                        <a:pt x="872795" y="227308"/>
                        <a:pt x="605142" y="320653"/>
                        <a:pt x="576567" y="392090"/>
                      </a:cubicBezTo>
                      <a:cubicBezTo>
                        <a:pt x="504177" y="569255"/>
                        <a:pt x="247002" y="788330"/>
                        <a:pt x="54597" y="764518"/>
                      </a:cubicBezTo>
                      <a:cubicBezTo>
                        <a:pt x="-20650" y="755945"/>
                        <a:pt x="4115" y="704510"/>
                        <a:pt x="3162" y="644503"/>
                      </a:cubicBezTo>
                      <a:cubicBezTo>
                        <a:pt x="42215" y="477815"/>
                        <a:pt x="153657" y="288268"/>
                        <a:pt x="208902" y="127295"/>
                      </a:cubicBezTo>
                      <a:cubicBezTo>
                        <a:pt x="238430" y="46333"/>
                        <a:pt x="318440" y="51095"/>
                        <a:pt x="396545" y="17758"/>
                      </a:cubicBezTo>
                      <a:lnTo>
                        <a:pt x="396545" y="17758"/>
                      </a:lnTo>
                      <a:close/>
                    </a:path>
                  </a:pathLst>
                </a:custGeom>
                <a:solidFill>
                  <a:srgbClr val="FEAD6D"/>
                </a:solidFill>
                <a:ln w="3807"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6849AD65-E642-6B5A-43E0-699A77791835}"/>
                    </a:ext>
                  </a:extLst>
                </p:cNvPr>
                <p:cNvSpPr/>
                <p:nvPr/>
              </p:nvSpPr>
              <p:spPr>
                <a:xfrm>
                  <a:off x="9134605" y="3803119"/>
                  <a:ext cx="2285173" cy="1302985"/>
                </a:xfrm>
                <a:custGeom>
                  <a:avLst/>
                  <a:gdLst>
                    <a:gd name="connsiteX0" fmla="*/ 2278222 w 2285173"/>
                    <a:gd name="connsiteY0" fmla="*/ 1068670 h 1302985"/>
                    <a:gd name="connsiteX1" fmla="*/ 2158207 w 2285173"/>
                    <a:gd name="connsiteY1" fmla="*/ 569560 h 1302985"/>
                    <a:gd name="connsiteX2" fmla="*/ 1833404 w 2285173"/>
                    <a:gd name="connsiteY2" fmla="*/ 112360 h 1302985"/>
                    <a:gd name="connsiteX3" fmla="*/ 1060927 w 2285173"/>
                    <a:gd name="connsiteY3" fmla="*/ 2823 h 1302985"/>
                    <a:gd name="connsiteX4" fmla="*/ 675164 w 2285173"/>
                    <a:gd name="connsiteY4" fmla="*/ 112360 h 1302985"/>
                    <a:gd name="connsiteX5" fmla="*/ 50324 w 2285173"/>
                    <a:gd name="connsiteY5" fmla="*/ 461928 h 1302985"/>
                    <a:gd name="connsiteX6" fmla="*/ 115094 w 2285173"/>
                    <a:gd name="connsiteY6" fmla="*/ 676240 h 1302985"/>
                    <a:gd name="connsiteX7" fmla="*/ 467519 w 2285173"/>
                    <a:gd name="connsiteY7" fmla="*/ 652428 h 1302985"/>
                    <a:gd name="connsiteX8" fmla="*/ 891382 w 2285173"/>
                    <a:gd name="connsiteY8" fmla="*/ 439068 h 1302985"/>
                    <a:gd name="connsiteX9" fmla="*/ 1288574 w 2285173"/>
                    <a:gd name="connsiteY9" fmla="*/ 469548 h 1302985"/>
                    <a:gd name="connsiteX10" fmla="*/ 1577182 w 2285173"/>
                    <a:gd name="connsiteY10" fmla="*/ 585753 h 1302985"/>
                    <a:gd name="connsiteX11" fmla="*/ 1934370 w 2285173"/>
                    <a:gd name="connsiteY11" fmla="*/ 969610 h 1302985"/>
                    <a:gd name="connsiteX12" fmla="*/ 2270602 w 2285173"/>
                    <a:gd name="connsiteY12" fmla="*/ 1302985 h 1302985"/>
                    <a:gd name="connsiteX13" fmla="*/ 2278222 w 2285173"/>
                    <a:gd name="connsiteY13" fmla="*/ 1068670 h 1302985"/>
                    <a:gd name="connsiteX14" fmla="*/ 2278222 w 2285173"/>
                    <a:gd name="connsiteY14" fmla="*/ 1068670 h 1302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5173" h="1302985">
                      <a:moveTo>
                        <a:pt x="2278222" y="1068670"/>
                      </a:moveTo>
                      <a:cubicBezTo>
                        <a:pt x="2268697" y="896268"/>
                        <a:pt x="2214405" y="734343"/>
                        <a:pt x="2158207" y="569560"/>
                      </a:cubicBezTo>
                      <a:cubicBezTo>
                        <a:pt x="2062957" y="291430"/>
                        <a:pt x="1881029" y="143793"/>
                        <a:pt x="1833404" y="112360"/>
                      </a:cubicBezTo>
                      <a:cubicBezTo>
                        <a:pt x="1755299" y="61878"/>
                        <a:pt x="1151415" y="13300"/>
                        <a:pt x="1060927" y="2823"/>
                      </a:cubicBezTo>
                      <a:cubicBezTo>
                        <a:pt x="878999" y="-16227"/>
                        <a:pt x="787559" y="65688"/>
                        <a:pt x="675164" y="112360"/>
                      </a:cubicBezTo>
                      <a:cubicBezTo>
                        <a:pt x="675164" y="112360"/>
                        <a:pt x="143669" y="404778"/>
                        <a:pt x="50324" y="461928"/>
                      </a:cubicBezTo>
                      <a:cubicBezTo>
                        <a:pt x="-60166" y="529555"/>
                        <a:pt x="34132" y="650523"/>
                        <a:pt x="115094" y="676240"/>
                      </a:cubicBezTo>
                      <a:cubicBezTo>
                        <a:pt x="214154" y="707673"/>
                        <a:pt x="285592" y="713388"/>
                        <a:pt x="467519" y="652428"/>
                      </a:cubicBezTo>
                      <a:lnTo>
                        <a:pt x="891382" y="439068"/>
                      </a:lnTo>
                      <a:cubicBezTo>
                        <a:pt x="896144" y="449545"/>
                        <a:pt x="1192372" y="471453"/>
                        <a:pt x="1288574" y="469548"/>
                      </a:cubicBezTo>
                      <a:cubicBezTo>
                        <a:pt x="1455262" y="465738"/>
                        <a:pt x="1494315" y="473358"/>
                        <a:pt x="1577182" y="585753"/>
                      </a:cubicBezTo>
                      <a:cubicBezTo>
                        <a:pt x="1586707" y="597183"/>
                        <a:pt x="1807687" y="830545"/>
                        <a:pt x="1934370" y="969610"/>
                      </a:cubicBezTo>
                      <a:cubicBezTo>
                        <a:pt x="2048670" y="1078195"/>
                        <a:pt x="2146777" y="1202973"/>
                        <a:pt x="2270602" y="1302985"/>
                      </a:cubicBezTo>
                      <a:cubicBezTo>
                        <a:pt x="2294415" y="1223928"/>
                        <a:pt x="2282984" y="1144870"/>
                        <a:pt x="2278222" y="1068670"/>
                      </a:cubicBezTo>
                      <a:lnTo>
                        <a:pt x="2278222" y="1068670"/>
                      </a:lnTo>
                      <a:close/>
                    </a:path>
                  </a:pathLst>
                </a:custGeom>
                <a:solidFill>
                  <a:srgbClr val="FDC383"/>
                </a:solidFill>
                <a:ln w="2454"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7E23283C-5CC0-B984-9B08-A82F5B12CC74}"/>
                    </a:ext>
                  </a:extLst>
                </p:cNvPr>
                <p:cNvSpPr/>
                <p:nvPr/>
              </p:nvSpPr>
              <p:spPr>
                <a:xfrm>
                  <a:off x="8822979" y="3182002"/>
                  <a:ext cx="3369021" cy="3675998"/>
                </a:xfrm>
                <a:custGeom>
                  <a:avLst/>
                  <a:gdLst>
                    <a:gd name="connsiteX0" fmla="*/ 1253491 w 3369021"/>
                    <a:gd name="connsiteY0" fmla="*/ 53 h 3675998"/>
                    <a:gd name="connsiteX1" fmla="*/ 2205991 w 3369021"/>
                    <a:gd name="connsiteY1" fmla="*/ 10530 h 3675998"/>
                    <a:gd name="connsiteX2" fmla="*/ 2595564 w 3369021"/>
                    <a:gd name="connsiteY2" fmla="*/ 222938 h 3675998"/>
                    <a:gd name="connsiteX3" fmla="*/ 3011806 w 3369021"/>
                    <a:gd name="connsiteY3" fmla="*/ 668708 h 3675998"/>
                    <a:gd name="connsiteX4" fmla="*/ 3369021 w 3369021"/>
                    <a:gd name="connsiteY4" fmla="*/ 1034235 h 3675998"/>
                    <a:gd name="connsiteX5" fmla="*/ 3369021 w 3369021"/>
                    <a:gd name="connsiteY5" fmla="*/ 3675998 h 3675998"/>
                    <a:gd name="connsiteX6" fmla="*/ 1547733 w 3369021"/>
                    <a:gd name="connsiteY6" fmla="*/ 3675998 h 3675998"/>
                    <a:gd name="connsiteX7" fmla="*/ 1510398 w 3369021"/>
                    <a:gd name="connsiteY7" fmla="*/ 3654840 h 3675998"/>
                    <a:gd name="connsiteX8" fmla="*/ 1243013 w 3369021"/>
                    <a:gd name="connsiteY8" fmla="*/ 3492870 h 3675998"/>
                    <a:gd name="connsiteX9" fmla="*/ 317183 w 3369021"/>
                    <a:gd name="connsiteY9" fmla="*/ 2399401 h 3675998"/>
                    <a:gd name="connsiteX10" fmla="*/ 368618 w 3369021"/>
                    <a:gd name="connsiteY10" fmla="*/ 2009828 h 3675998"/>
                    <a:gd name="connsiteX11" fmla="*/ 975081 w 3369021"/>
                    <a:gd name="connsiteY11" fmla="*/ 2489328 h 3675998"/>
                    <a:gd name="connsiteX12" fmla="*/ 1426902 w 3369021"/>
                    <a:gd name="connsiteY12" fmla="*/ 2787796 h 3675998"/>
                    <a:gd name="connsiteX13" fmla="*/ 2276700 w 3369021"/>
                    <a:gd name="connsiteY13" fmla="*/ 2753395 h 3675998"/>
                    <a:gd name="connsiteX14" fmla="*/ 2493646 w 3369021"/>
                    <a:gd name="connsiteY14" fmla="*/ 2308913 h 3675998"/>
                    <a:gd name="connsiteX15" fmla="*/ 2499361 w 3369021"/>
                    <a:gd name="connsiteY15" fmla="*/ 1718363 h 3675998"/>
                    <a:gd name="connsiteX16" fmla="*/ 2328864 w 3369021"/>
                    <a:gd name="connsiteY16" fmla="*/ 1173533 h 3675998"/>
                    <a:gd name="connsiteX17" fmla="*/ 1930718 w 3369021"/>
                    <a:gd name="connsiteY17" fmla="*/ 714428 h 3675998"/>
                    <a:gd name="connsiteX18" fmla="*/ 1501141 w 3369021"/>
                    <a:gd name="connsiteY18" fmla="*/ 649658 h 3675998"/>
                    <a:gd name="connsiteX19" fmla="*/ 1118236 w 3369021"/>
                    <a:gd name="connsiteY19" fmla="*/ 669660 h 3675998"/>
                    <a:gd name="connsiteX20" fmla="*/ 174308 w 3369021"/>
                    <a:gd name="connsiteY20" fmla="*/ 701093 h 3675998"/>
                    <a:gd name="connsiteX21" fmla="*/ 158116 w 3369021"/>
                    <a:gd name="connsiteY21" fmla="*/ 388673 h 3675998"/>
                    <a:gd name="connsiteX22" fmla="*/ 1123951 w 3369021"/>
                    <a:gd name="connsiteY22" fmla="*/ 17198 h 3675998"/>
                    <a:gd name="connsiteX23" fmla="*/ 1253491 w 3369021"/>
                    <a:gd name="connsiteY23" fmla="*/ 53 h 3675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369021" h="3675998">
                      <a:moveTo>
                        <a:pt x="1253491" y="53"/>
                      </a:moveTo>
                      <a:lnTo>
                        <a:pt x="2205991" y="10530"/>
                      </a:lnTo>
                      <a:cubicBezTo>
                        <a:pt x="2369821" y="17198"/>
                        <a:pt x="2486026" y="106733"/>
                        <a:pt x="2595564" y="222938"/>
                      </a:cubicBezTo>
                      <a:cubicBezTo>
                        <a:pt x="2733676" y="370575"/>
                        <a:pt x="2871789" y="522023"/>
                        <a:pt x="3011806" y="668708"/>
                      </a:cubicBezTo>
                      <a:lnTo>
                        <a:pt x="3369021" y="1034235"/>
                      </a:lnTo>
                      <a:lnTo>
                        <a:pt x="3369021" y="3675998"/>
                      </a:lnTo>
                      <a:lnTo>
                        <a:pt x="1547733" y="3675998"/>
                      </a:lnTo>
                      <a:lnTo>
                        <a:pt x="1510398" y="3654840"/>
                      </a:lnTo>
                      <a:cubicBezTo>
                        <a:pt x="1425536" y="3605563"/>
                        <a:pt x="1337311" y="3552640"/>
                        <a:pt x="1243013" y="3492870"/>
                      </a:cubicBezTo>
                      <a:cubicBezTo>
                        <a:pt x="902018" y="3276653"/>
                        <a:pt x="489586" y="2761351"/>
                        <a:pt x="317183" y="2399401"/>
                      </a:cubicBezTo>
                      <a:cubicBezTo>
                        <a:pt x="212408" y="2178421"/>
                        <a:pt x="258968" y="1994840"/>
                        <a:pt x="368618" y="2009828"/>
                      </a:cubicBezTo>
                      <a:cubicBezTo>
                        <a:pt x="478268" y="2024816"/>
                        <a:pt x="782562" y="2198302"/>
                        <a:pt x="975081" y="2489328"/>
                      </a:cubicBezTo>
                      <a:cubicBezTo>
                        <a:pt x="1095860" y="2671906"/>
                        <a:pt x="1265930" y="2687783"/>
                        <a:pt x="1426902" y="2787796"/>
                      </a:cubicBezTo>
                      <a:cubicBezTo>
                        <a:pt x="1807453" y="3037070"/>
                        <a:pt x="2098909" y="2833209"/>
                        <a:pt x="2276700" y="2753395"/>
                      </a:cubicBezTo>
                      <a:cubicBezTo>
                        <a:pt x="2454491" y="2673581"/>
                        <a:pt x="2456536" y="2481418"/>
                        <a:pt x="2493646" y="2308913"/>
                      </a:cubicBezTo>
                      <a:cubicBezTo>
                        <a:pt x="2530756" y="2136408"/>
                        <a:pt x="2506029" y="1873621"/>
                        <a:pt x="2499361" y="1718363"/>
                      </a:cubicBezTo>
                      <a:cubicBezTo>
                        <a:pt x="2492694" y="1566916"/>
                        <a:pt x="2372679" y="1264021"/>
                        <a:pt x="2328864" y="1173533"/>
                      </a:cubicBezTo>
                      <a:cubicBezTo>
                        <a:pt x="2194561" y="890640"/>
                        <a:pt x="2197418" y="820155"/>
                        <a:pt x="1930718" y="714428"/>
                      </a:cubicBezTo>
                      <a:cubicBezTo>
                        <a:pt x="1784986" y="656325"/>
                        <a:pt x="1645921" y="663945"/>
                        <a:pt x="1501141" y="649658"/>
                      </a:cubicBezTo>
                      <a:cubicBezTo>
                        <a:pt x="1360171" y="635370"/>
                        <a:pt x="1257301" y="609653"/>
                        <a:pt x="1118236" y="669660"/>
                      </a:cubicBezTo>
                      <a:cubicBezTo>
                        <a:pt x="908686" y="759195"/>
                        <a:pt x="371476" y="779198"/>
                        <a:pt x="174308" y="701093"/>
                      </a:cubicBezTo>
                      <a:cubicBezTo>
                        <a:pt x="-86677" y="596318"/>
                        <a:pt x="-22859" y="498210"/>
                        <a:pt x="158116" y="388673"/>
                      </a:cubicBezTo>
                      <a:cubicBezTo>
                        <a:pt x="450533" y="210555"/>
                        <a:pt x="810578" y="148643"/>
                        <a:pt x="1123951" y="17198"/>
                      </a:cubicBezTo>
                      <a:cubicBezTo>
                        <a:pt x="1169671" y="-1852"/>
                        <a:pt x="1208723" y="53"/>
                        <a:pt x="1253491" y="53"/>
                      </a:cubicBezTo>
                      <a:close/>
                    </a:path>
                  </a:pathLst>
                </a:custGeom>
                <a:solidFill>
                  <a:srgbClr val="FBCA87"/>
                </a:solidFill>
                <a:ln w="2454"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8A3FF2C6-5EF3-162D-5764-D35911576241}"/>
                    </a:ext>
                  </a:extLst>
                </p:cNvPr>
                <p:cNvSpPr/>
                <p:nvPr/>
              </p:nvSpPr>
              <p:spPr>
                <a:xfrm>
                  <a:off x="9839945" y="4248241"/>
                  <a:ext cx="950899" cy="766303"/>
                </a:xfrm>
                <a:custGeom>
                  <a:avLst/>
                  <a:gdLst>
                    <a:gd name="connsiteX0" fmla="*/ 396545 w 950899"/>
                    <a:gd name="connsiteY0" fmla="*/ 17758 h 766303"/>
                    <a:gd name="connsiteX1" fmla="*/ 950900 w 950899"/>
                    <a:gd name="connsiteY1" fmla="*/ 209210 h 766303"/>
                    <a:gd name="connsiteX2" fmla="*/ 576567 w 950899"/>
                    <a:gd name="connsiteY2" fmla="*/ 392090 h 766303"/>
                    <a:gd name="connsiteX3" fmla="*/ 54597 w 950899"/>
                    <a:gd name="connsiteY3" fmla="*/ 764518 h 766303"/>
                    <a:gd name="connsiteX4" fmla="*/ 3162 w 950899"/>
                    <a:gd name="connsiteY4" fmla="*/ 644503 h 766303"/>
                    <a:gd name="connsiteX5" fmla="*/ 208902 w 950899"/>
                    <a:gd name="connsiteY5" fmla="*/ 127295 h 766303"/>
                    <a:gd name="connsiteX6" fmla="*/ 396545 w 950899"/>
                    <a:gd name="connsiteY6" fmla="*/ 17758 h 766303"/>
                    <a:gd name="connsiteX7" fmla="*/ 396545 w 950899"/>
                    <a:gd name="connsiteY7" fmla="*/ 17758 h 766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0899" h="766303">
                      <a:moveTo>
                        <a:pt x="396545" y="17758"/>
                      </a:moveTo>
                      <a:cubicBezTo>
                        <a:pt x="890892" y="-51775"/>
                        <a:pt x="845172" y="97768"/>
                        <a:pt x="950900" y="209210"/>
                      </a:cubicBezTo>
                      <a:cubicBezTo>
                        <a:pt x="872795" y="227308"/>
                        <a:pt x="605142" y="320653"/>
                        <a:pt x="576567" y="392090"/>
                      </a:cubicBezTo>
                      <a:cubicBezTo>
                        <a:pt x="504177" y="569255"/>
                        <a:pt x="247002" y="788330"/>
                        <a:pt x="54597" y="764518"/>
                      </a:cubicBezTo>
                      <a:cubicBezTo>
                        <a:pt x="-20650" y="755945"/>
                        <a:pt x="4115" y="704510"/>
                        <a:pt x="3162" y="644503"/>
                      </a:cubicBezTo>
                      <a:cubicBezTo>
                        <a:pt x="42215" y="477815"/>
                        <a:pt x="153657" y="288268"/>
                        <a:pt x="208902" y="127295"/>
                      </a:cubicBezTo>
                      <a:cubicBezTo>
                        <a:pt x="238430" y="46333"/>
                        <a:pt x="318440" y="51095"/>
                        <a:pt x="396545" y="17758"/>
                      </a:cubicBezTo>
                      <a:lnTo>
                        <a:pt x="396545" y="17758"/>
                      </a:lnTo>
                      <a:close/>
                    </a:path>
                  </a:pathLst>
                </a:custGeom>
                <a:solidFill>
                  <a:srgbClr val="FEAD6D"/>
                </a:solidFill>
                <a:ln w="3807" cap="flat">
                  <a:noFill/>
                  <a:prstDash val="solid"/>
                  <a:miter/>
                </a:ln>
              </p:spPr>
              <p:txBody>
                <a:bodyPr rtlCol="0" anchor="ctr"/>
                <a:lstStyle/>
                <a:p>
                  <a:endParaRPr lang="en-US"/>
                </a:p>
              </p:txBody>
            </p:sp>
          </p:grpSp>
          <p:grpSp>
            <p:nvGrpSpPr>
              <p:cNvPr id="9" name="Group 8">
                <a:extLst>
                  <a:ext uri="{FF2B5EF4-FFF2-40B4-BE49-F238E27FC236}">
                    <a16:creationId xmlns:a16="http://schemas.microsoft.com/office/drawing/2014/main" id="{142E27B1-7A47-8ACC-D3E0-DBD1AA59DDB2}"/>
                  </a:ext>
                </a:extLst>
              </p:cNvPr>
              <p:cNvGrpSpPr/>
              <p:nvPr/>
            </p:nvGrpSpPr>
            <p:grpSpPr>
              <a:xfrm>
                <a:off x="4981935" y="3916958"/>
                <a:ext cx="5140984" cy="1316944"/>
                <a:chOff x="4981935" y="3916958"/>
                <a:chExt cx="5140984" cy="1316944"/>
              </a:xfrm>
            </p:grpSpPr>
            <p:sp>
              <p:nvSpPr>
                <p:cNvPr id="10" name="Rectangle: Rounded Corners 9">
                  <a:extLst>
                    <a:ext uri="{FF2B5EF4-FFF2-40B4-BE49-F238E27FC236}">
                      <a16:creationId xmlns:a16="http://schemas.microsoft.com/office/drawing/2014/main" id="{DEED6187-AB69-CF66-B08F-52459AE1C4D6}"/>
                    </a:ext>
                  </a:extLst>
                </p:cNvPr>
                <p:cNvSpPr/>
                <p:nvPr/>
              </p:nvSpPr>
              <p:spPr>
                <a:xfrm>
                  <a:off x="4997303" y="3946030"/>
                  <a:ext cx="5125616" cy="1287872"/>
                </a:xfrm>
                <a:prstGeom prst="roundRect">
                  <a:avLst>
                    <a:gd name="adj" fmla="val 10292"/>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id="{1C85B412-9CF9-9100-249B-6DA8426ABAD5}"/>
                    </a:ext>
                  </a:extLst>
                </p:cNvPr>
                <p:cNvSpPr/>
                <p:nvPr/>
              </p:nvSpPr>
              <p:spPr>
                <a:xfrm>
                  <a:off x="4981935" y="3916958"/>
                  <a:ext cx="5125616" cy="1287872"/>
                </a:xfrm>
                <a:prstGeom prst="roundRect">
                  <a:avLst>
                    <a:gd name="adj" fmla="val 10292"/>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Rounded Corners 11">
                  <a:extLst>
                    <a:ext uri="{FF2B5EF4-FFF2-40B4-BE49-F238E27FC236}">
                      <a16:creationId xmlns:a16="http://schemas.microsoft.com/office/drawing/2014/main" id="{5FDF1CBB-D610-E34D-B971-C9A375EE29AC}"/>
                    </a:ext>
                  </a:extLst>
                </p:cNvPr>
                <p:cNvSpPr/>
                <p:nvPr/>
              </p:nvSpPr>
              <p:spPr>
                <a:xfrm>
                  <a:off x="6601366" y="4272827"/>
                  <a:ext cx="1464906" cy="671804"/>
                </a:xfrm>
                <a:prstGeom prst="roundRect">
                  <a:avLst>
                    <a:gd name="adj" fmla="val 50000"/>
                  </a:avLst>
                </a:prstGeom>
                <a:solidFill>
                  <a:schemeClr val="bg1">
                    <a:lumMod val="95000"/>
                  </a:schemeClr>
                </a:solidFill>
                <a:ln>
                  <a:noFill/>
                </a:ln>
                <a:effectLst>
                  <a:innerShdw blurRad="368300" dist="228600" dir="13500000">
                    <a:prstClr val="black">
                      <a:alpha val="23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Rounded Corners 12">
                  <a:extLst>
                    <a:ext uri="{FF2B5EF4-FFF2-40B4-BE49-F238E27FC236}">
                      <a16:creationId xmlns:a16="http://schemas.microsoft.com/office/drawing/2014/main" id="{C6D056FE-B8D9-CD5C-E030-5710B252ED03}"/>
                    </a:ext>
                  </a:extLst>
                </p:cNvPr>
                <p:cNvSpPr/>
                <p:nvPr/>
              </p:nvSpPr>
              <p:spPr>
                <a:xfrm>
                  <a:off x="6798494" y="4474815"/>
                  <a:ext cx="1094792" cy="256032"/>
                </a:xfrm>
                <a:prstGeom prst="roundRect">
                  <a:avLst>
                    <a:gd name="adj" fmla="val 50000"/>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Rounded Corners 13">
                  <a:extLst>
                    <a:ext uri="{FF2B5EF4-FFF2-40B4-BE49-F238E27FC236}">
                      <a16:creationId xmlns:a16="http://schemas.microsoft.com/office/drawing/2014/main" id="{1696F808-5EC1-CCA2-56E1-92EEF6EE4590}"/>
                    </a:ext>
                  </a:extLst>
                </p:cNvPr>
                <p:cNvSpPr/>
                <p:nvPr/>
              </p:nvSpPr>
              <p:spPr>
                <a:xfrm>
                  <a:off x="6832707" y="4514533"/>
                  <a:ext cx="1079241" cy="216314"/>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B0BE50B5-5391-2DA8-7960-3578AABB4C31}"/>
                    </a:ext>
                  </a:extLst>
                </p:cNvPr>
                <p:cNvSpPr/>
                <p:nvPr/>
              </p:nvSpPr>
              <p:spPr>
                <a:xfrm>
                  <a:off x="5609521" y="4489807"/>
                  <a:ext cx="777240" cy="271987"/>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68CEFC2C-8CA6-2298-A92B-9A7C10D01A39}"/>
                    </a:ext>
                  </a:extLst>
                </p:cNvPr>
                <p:cNvSpPr/>
                <p:nvPr/>
              </p:nvSpPr>
              <p:spPr>
                <a:xfrm>
                  <a:off x="5640312" y="4514533"/>
                  <a:ext cx="746449" cy="247261"/>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2AD4E0B6-79E1-E5C4-D936-944948A3230D}"/>
                    </a:ext>
                  </a:extLst>
                </p:cNvPr>
                <p:cNvSpPr/>
                <p:nvPr/>
              </p:nvSpPr>
              <p:spPr>
                <a:xfrm>
                  <a:off x="5640312" y="4514533"/>
                  <a:ext cx="746449" cy="247261"/>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39620F44-711F-EDB1-0197-29B2337288D7}"/>
                    </a:ext>
                  </a:extLst>
                </p:cNvPr>
                <p:cNvSpPr/>
                <p:nvPr/>
              </p:nvSpPr>
              <p:spPr>
                <a:xfrm>
                  <a:off x="7156167" y="4528494"/>
                  <a:ext cx="85895" cy="219456"/>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D5A228DF-4DF4-3BBF-9D08-009B36525634}"/>
                    </a:ext>
                  </a:extLst>
                </p:cNvPr>
                <p:cNvSpPr/>
                <p:nvPr/>
              </p:nvSpPr>
              <p:spPr>
                <a:xfrm>
                  <a:off x="7474731" y="4528494"/>
                  <a:ext cx="85895" cy="219456"/>
                </a:xfrm>
                <a:prstGeom prst="rect">
                  <a:avLst/>
                </a:prstGeom>
                <a:solidFill>
                  <a:schemeClr val="accent6">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Shape 19">
                  <a:extLst>
                    <a:ext uri="{FF2B5EF4-FFF2-40B4-BE49-F238E27FC236}">
                      <a16:creationId xmlns:a16="http://schemas.microsoft.com/office/drawing/2014/main" id="{9A02ACC4-0AB9-C49C-D5F8-81495838B4BD}"/>
                    </a:ext>
                  </a:extLst>
                </p:cNvPr>
                <p:cNvSpPr/>
                <p:nvPr/>
              </p:nvSpPr>
              <p:spPr>
                <a:xfrm>
                  <a:off x="8166543" y="4138713"/>
                  <a:ext cx="1546253" cy="967678"/>
                </a:xfrm>
                <a:custGeom>
                  <a:avLst/>
                  <a:gdLst>
                    <a:gd name="connsiteX0" fmla="*/ 1061060 w 1546253"/>
                    <a:gd name="connsiteY0" fmla="*/ 0 h 1021762"/>
                    <a:gd name="connsiteX1" fmla="*/ 1546253 w 1546253"/>
                    <a:gd name="connsiteY1" fmla="*/ 485193 h 1021762"/>
                    <a:gd name="connsiteX2" fmla="*/ 1332336 w 1546253"/>
                    <a:gd name="connsiteY2" fmla="*/ 887523 h 1021762"/>
                    <a:gd name="connsiteX3" fmla="*/ 1263864 w 1546253"/>
                    <a:gd name="connsiteY3" fmla="*/ 924688 h 1021762"/>
                    <a:gd name="connsiteX4" fmla="*/ 1245297 w 1546253"/>
                    <a:gd name="connsiteY4" fmla="*/ 952227 h 1021762"/>
                    <a:gd name="connsiteX5" fmla="*/ 1235245 w 1546253"/>
                    <a:gd name="connsiteY5" fmla="*/ 1002014 h 1021762"/>
                    <a:gd name="connsiteX6" fmla="*/ 1239232 w 1546253"/>
                    <a:gd name="connsiteY6" fmla="*/ 1021762 h 1021762"/>
                    <a:gd name="connsiteX7" fmla="*/ 183551 w 1546253"/>
                    <a:gd name="connsiteY7" fmla="*/ 579716 h 1021762"/>
                    <a:gd name="connsiteX8" fmla="*/ 0 w 1546253"/>
                    <a:gd name="connsiteY8" fmla="*/ 485192 h 1021762"/>
                    <a:gd name="connsiteX9" fmla="*/ 872201 w 1546253"/>
                    <a:gd name="connsiteY9" fmla="*/ 38129 h 1021762"/>
                    <a:gd name="connsiteX10" fmla="*/ 1061060 w 1546253"/>
                    <a:gd name="connsiteY10" fmla="*/ 0 h 1021762"/>
                    <a:gd name="connsiteX0" fmla="*/ 1061060 w 1546253"/>
                    <a:gd name="connsiteY0" fmla="*/ 0 h 1002014"/>
                    <a:gd name="connsiteX1" fmla="*/ 1546253 w 1546253"/>
                    <a:gd name="connsiteY1" fmla="*/ 485193 h 1002014"/>
                    <a:gd name="connsiteX2" fmla="*/ 1332336 w 1546253"/>
                    <a:gd name="connsiteY2" fmla="*/ 887523 h 1002014"/>
                    <a:gd name="connsiteX3" fmla="*/ 1263864 w 1546253"/>
                    <a:gd name="connsiteY3" fmla="*/ 924688 h 1002014"/>
                    <a:gd name="connsiteX4" fmla="*/ 1245297 w 1546253"/>
                    <a:gd name="connsiteY4" fmla="*/ 952227 h 1002014"/>
                    <a:gd name="connsiteX5" fmla="*/ 1235245 w 1546253"/>
                    <a:gd name="connsiteY5" fmla="*/ 1002014 h 1002014"/>
                    <a:gd name="connsiteX6" fmla="*/ 183551 w 1546253"/>
                    <a:gd name="connsiteY6" fmla="*/ 579716 h 1002014"/>
                    <a:gd name="connsiteX7" fmla="*/ 0 w 1546253"/>
                    <a:gd name="connsiteY7" fmla="*/ 485192 h 1002014"/>
                    <a:gd name="connsiteX8" fmla="*/ 872201 w 1546253"/>
                    <a:gd name="connsiteY8" fmla="*/ 38129 h 1002014"/>
                    <a:gd name="connsiteX9" fmla="*/ 1061060 w 1546253"/>
                    <a:gd name="connsiteY9" fmla="*/ 0 h 1002014"/>
                    <a:gd name="connsiteX0" fmla="*/ 1061060 w 1546253"/>
                    <a:gd name="connsiteY0" fmla="*/ 0 h 952227"/>
                    <a:gd name="connsiteX1" fmla="*/ 1546253 w 1546253"/>
                    <a:gd name="connsiteY1" fmla="*/ 485193 h 952227"/>
                    <a:gd name="connsiteX2" fmla="*/ 1332336 w 1546253"/>
                    <a:gd name="connsiteY2" fmla="*/ 887523 h 952227"/>
                    <a:gd name="connsiteX3" fmla="*/ 1263864 w 1546253"/>
                    <a:gd name="connsiteY3" fmla="*/ 924688 h 952227"/>
                    <a:gd name="connsiteX4" fmla="*/ 1245297 w 1546253"/>
                    <a:gd name="connsiteY4" fmla="*/ 952227 h 952227"/>
                    <a:gd name="connsiteX5" fmla="*/ 183551 w 1546253"/>
                    <a:gd name="connsiteY5" fmla="*/ 579716 h 952227"/>
                    <a:gd name="connsiteX6" fmla="*/ 0 w 1546253"/>
                    <a:gd name="connsiteY6" fmla="*/ 485192 h 952227"/>
                    <a:gd name="connsiteX7" fmla="*/ 872201 w 1546253"/>
                    <a:gd name="connsiteY7" fmla="*/ 38129 h 952227"/>
                    <a:gd name="connsiteX8" fmla="*/ 1061060 w 1546253"/>
                    <a:gd name="connsiteY8" fmla="*/ 0 h 952227"/>
                    <a:gd name="connsiteX0" fmla="*/ 1061060 w 1546253"/>
                    <a:gd name="connsiteY0" fmla="*/ 0 h 924688"/>
                    <a:gd name="connsiteX1" fmla="*/ 1546253 w 1546253"/>
                    <a:gd name="connsiteY1" fmla="*/ 485193 h 924688"/>
                    <a:gd name="connsiteX2" fmla="*/ 1332336 w 1546253"/>
                    <a:gd name="connsiteY2" fmla="*/ 887523 h 924688"/>
                    <a:gd name="connsiteX3" fmla="*/ 1263864 w 1546253"/>
                    <a:gd name="connsiteY3" fmla="*/ 924688 h 924688"/>
                    <a:gd name="connsiteX4" fmla="*/ 183551 w 1546253"/>
                    <a:gd name="connsiteY4" fmla="*/ 579716 h 924688"/>
                    <a:gd name="connsiteX5" fmla="*/ 0 w 1546253"/>
                    <a:gd name="connsiteY5" fmla="*/ 485192 h 924688"/>
                    <a:gd name="connsiteX6" fmla="*/ 872201 w 1546253"/>
                    <a:gd name="connsiteY6" fmla="*/ 38129 h 924688"/>
                    <a:gd name="connsiteX7" fmla="*/ 1061060 w 1546253"/>
                    <a:gd name="connsiteY7" fmla="*/ 0 h 924688"/>
                    <a:gd name="connsiteX0" fmla="*/ 1061060 w 1546253"/>
                    <a:gd name="connsiteY0" fmla="*/ 0 h 964391"/>
                    <a:gd name="connsiteX1" fmla="*/ 1546253 w 1546253"/>
                    <a:gd name="connsiteY1" fmla="*/ 485193 h 964391"/>
                    <a:gd name="connsiteX2" fmla="*/ 1332336 w 1546253"/>
                    <a:gd name="connsiteY2" fmla="*/ 887523 h 964391"/>
                    <a:gd name="connsiteX3" fmla="*/ 1263864 w 1546253"/>
                    <a:gd name="connsiteY3" fmla="*/ 924688 h 964391"/>
                    <a:gd name="connsiteX4" fmla="*/ 183551 w 1546253"/>
                    <a:gd name="connsiteY4" fmla="*/ 579716 h 964391"/>
                    <a:gd name="connsiteX5" fmla="*/ 0 w 1546253"/>
                    <a:gd name="connsiteY5" fmla="*/ 485192 h 964391"/>
                    <a:gd name="connsiteX6" fmla="*/ 872201 w 1546253"/>
                    <a:gd name="connsiteY6" fmla="*/ 38129 h 964391"/>
                    <a:gd name="connsiteX7" fmla="*/ 1061060 w 1546253"/>
                    <a:gd name="connsiteY7" fmla="*/ 0 h 964391"/>
                    <a:gd name="connsiteX0" fmla="*/ 1061060 w 1546253"/>
                    <a:gd name="connsiteY0" fmla="*/ 0 h 967678"/>
                    <a:gd name="connsiteX1" fmla="*/ 1546253 w 1546253"/>
                    <a:gd name="connsiteY1" fmla="*/ 485193 h 967678"/>
                    <a:gd name="connsiteX2" fmla="*/ 1332336 w 1546253"/>
                    <a:gd name="connsiteY2" fmla="*/ 887523 h 967678"/>
                    <a:gd name="connsiteX3" fmla="*/ 1263864 w 1546253"/>
                    <a:gd name="connsiteY3" fmla="*/ 924688 h 967678"/>
                    <a:gd name="connsiteX4" fmla="*/ 183551 w 1546253"/>
                    <a:gd name="connsiteY4" fmla="*/ 579716 h 967678"/>
                    <a:gd name="connsiteX5" fmla="*/ 0 w 1546253"/>
                    <a:gd name="connsiteY5" fmla="*/ 485192 h 967678"/>
                    <a:gd name="connsiteX6" fmla="*/ 872201 w 1546253"/>
                    <a:gd name="connsiteY6" fmla="*/ 38129 h 967678"/>
                    <a:gd name="connsiteX7" fmla="*/ 1061060 w 1546253"/>
                    <a:gd name="connsiteY7" fmla="*/ 0 h 967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46253" h="967678">
                      <a:moveTo>
                        <a:pt x="1061060" y="0"/>
                      </a:moveTo>
                      <a:cubicBezTo>
                        <a:pt x="1329025" y="0"/>
                        <a:pt x="1546253" y="217228"/>
                        <a:pt x="1546253" y="485193"/>
                      </a:cubicBezTo>
                      <a:cubicBezTo>
                        <a:pt x="1546253" y="652671"/>
                        <a:pt x="1461399" y="800330"/>
                        <a:pt x="1332336" y="887523"/>
                      </a:cubicBezTo>
                      <a:lnTo>
                        <a:pt x="1263864" y="924688"/>
                      </a:lnTo>
                      <a:cubicBezTo>
                        <a:pt x="969074" y="1098945"/>
                        <a:pt x="543655" y="694707"/>
                        <a:pt x="183551" y="579716"/>
                      </a:cubicBezTo>
                      <a:lnTo>
                        <a:pt x="0" y="485192"/>
                      </a:lnTo>
                      <a:lnTo>
                        <a:pt x="872201" y="38129"/>
                      </a:lnTo>
                      <a:cubicBezTo>
                        <a:pt x="930249" y="13577"/>
                        <a:pt x="994069" y="0"/>
                        <a:pt x="1061060" y="0"/>
                      </a:cubicBezTo>
                      <a:close/>
                    </a:path>
                  </a:pathLst>
                </a:custGeom>
                <a:solidFill>
                  <a:schemeClr val="bg1"/>
                </a:solidFill>
                <a:ln>
                  <a:noFill/>
                </a:ln>
                <a:scene3d>
                  <a:camera prst="orthographicFront"/>
                  <a:lightRig rig="threePt" dir="t"/>
                </a:scene3d>
                <a:sp3d>
                  <a:bevelT w="50800" h="50800" prst="angle"/>
                  <a:bevelB w="139700" h="139700" prst="divot"/>
                </a:sp3d>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1" name="Rectangle: Rounded Corners 20">
                  <a:extLst>
                    <a:ext uri="{FF2B5EF4-FFF2-40B4-BE49-F238E27FC236}">
                      <a16:creationId xmlns:a16="http://schemas.microsoft.com/office/drawing/2014/main" id="{870FE105-1FB8-49DB-A9CC-7F6BA31C2CE2}"/>
                    </a:ext>
                  </a:extLst>
                </p:cNvPr>
                <p:cNvSpPr/>
                <p:nvPr/>
              </p:nvSpPr>
              <p:spPr>
                <a:xfrm>
                  <a:off x="8842621" y="4412258"/>
                  <a:ext cx="615580" cy="458796"/>
                </a:xfrm>
                <a:prstGeom prst="roundRect">
                  <a:avLst>
                    <a:gd name="adj" fmla="val 48065"/>
                  </a:avLst>
                </a:prstGeom>
                <a:solidFill>
                  <a:schemeClr val="bg1">
                    <a:lumMod val="95000"/>
                  </a:schemeClr>
                </a:solidFill>
                <a:ln>
                  <a:noFill/>
                </a:ln>
                <a:effectLst>
                  <a:innerShdw blurRad="368300" dist="228600" dir="13500000">
                    <a:prstClr val="black">
                      <a:alpha val="23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Rounded Corners 21">
                  <a:extLst>
                    <a:ext uri="{FF2B5EF4-FFF2-40B4-BE49-F238E27FC236}">
                      <a16:creationId xmlns:a16="http://schemas.microsoft.com/office/drawing/2014/main" id="{E42FAA51-2E9D-EF96-42F1-01C0A5D84AFF}"/>
                    </a:ext>
                  </a:extLst>
                </p:cNvPr>
                <p:cNvSpPr/>
                <p:nvPr/>
              </p:nvSpPr>
              <p:spPr>
                <a:xfrm>
                  <a:off x="9001029" y="4532670"/>
                  <a:ext cx="298763" cy="217971"/>
                </a:xfrm>
                <a:prstGeom prst="roundRect">
                  <a:avLst>
                    <a:gd name="adj" fmla="val 5000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Rounded Corners 22">
                  <a:extLst>
                    <a:ext uri="{FF2B5EF4-FFF2-40B4-BE49-F238E27FC236}">
                      <a16:creationId xmlns:a16="http://schemas.microsoft.com/office/drawing/2014/main" id="{EDCADBE1-7292-5B56-A54F-A0C162E15217}"/>
                    </a:ext>
                  </a:extLst>
                </p:cNvPr>
                <p:cNvSpPr/>
                <p:nvPr/>
              </p:nvSpPr>
              <p:spPr>
                <a:xfrm>
                  <a:off x="9028432" y="4552508"/>
                  <a:ext cx="244442" cy="178340"/>
                </a:xfrm>
                <a:prstGeom prst="roundRect">
                  <a:avLst>
                    <a:gd name="adj" fmla="val 50000"/>
                  </a:avLst>
                </a:prstGeom>
                <a:solidFill>
                  <a:schemeClr val="accent4">
                    <a:lumMod val="40000"/>
                    <a:lumOff val="6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Freeform: Shape 23">
                  <a:extLst>
                    <a:ext uri="{FF2B5EF4-FFF2-40B4-BE49-F238E27FC236}">
                      <a16:creationId xmlns:a16="http://schemas.microsoft.com/office/drawing/2014/main" id="{ED458C91-C830-3F46-395F-609041DDFE15}"/>
                    </a:ext>
                  </a:extLst>
                </p:cNvPr>
                <p:cNvSpPr/>
                <p:nvPr/>
              </p:nvSpPr>
              <p:spPr>
                <a:xfrm>
                  <a:off x="7149620" y="3977707"/>
                  <a:ext cx="453704" cy="196878"/>
                </a:xfrm>
                <a:custGeom>
                  <a:avLst/>
                  <a:gdLst/>
                  <a:ahLst/>
                  <a:cxnLst/>
                  <a:rect l="l" t="t" r="r" b="b"/>
                  <a:pathLst>
                    <a:path w="540069" h="234355">
                      <a:moveTo>
                        <a:pt x="111843" y="9451"/>
                      </a:moveTo>
                      <a:cubicBezTo>
                        <a:pt x="125868" y="9622"/>
                        <a:pt x="138216" y="11027"/>
                        <a:pt x="148887" y="13668"/>
                      </a:cubicBezTo>
                      <a:cubicBezTo>
                        <a:pt x="159558" y="16308"/>
                        <a:pt x="167638" y="19158"/>
                        <a:pt x="173126" y="22216"/>
                      </a:cubicBezTo>
                      <a:cubicBezTo>
                        <a:pt x="175222" y="23270"/>
                        <a:pt x="176747" y="23752"/>
                        <a:pt x="177699" y="23663"/>
                      </a:cubicBezTo>
                      <a:cubicBezTo>
                        <a:pt x="178652" y="23575"/>
                        <a:pt x="179262" y="22991"/>
                        <a:pt x="179529" y="21912"/>
                      </a:cubicBezTo>
                      <a:lnTo>
                        <a:pt x="181967" y="14328"/>
                      </a:lnTo>
                      <a:cubicBezTo>
                        <a:pt x="182188" y="13451"/>
                        <a:pt x="182657" y="12918"/>
                        <a:pt x="183372" y="12727"/>
                      </a:cubicBezTo>
                      <a:cubicBezTo>
                        <a:pt x="184087" y="12537"/>
                        <a:pt x="185542" y="12461"/>
                        <a:pt x="187738" y="12499"/>
                      </a:cubicBezTo>
                      <a:cubicBezTo>
                        <a:pt x="189947" y="12435"/>
                        <a:pt x="191377" y="12715"/>
                        <a:pt x="192028" y="13337"/>
                      </a:cubicBezTo>
                      <a:cubicBezTo>
                        <a:pt x="192680" y="13959"/>
                        <a:pt x="192971" y="15305"/>
                        <a:pt x="192902" y="17376"/>
                      </a:cubicBezTo>
                      <a:cubicBezTo>
                        <a:pt x="192926" y="19054"/>
                        <a:pt x="193220" y="22917"/>
                        <a:pt x="193783" y="28962"/>
                      </a:cubicBezTo>
                      <a:cubicBezTo>
                        <a:pt x="194345" y="35008"/>
                        <a:pt x="195030" y="41851"/>
                        <a:pt x="195835" y="49491"/>
                      </a:cubicBezTo>
                      <a:cubicBezTo>
                        <a:pt x="196641" y="57131"/>
                        <a:pt x="197421" y="64181"/>
                        <a:pt x="198174" y="70643"/>
                      </a:cubicBezTo>
                      <a:cubicBezTo>
                        <a:pt x="198927" y="77105"/>
                        <a:pt x="199506" y="81591"/>
                        <a:pt x="199912" y="84102"/>
                      </a:cubicBezTo>
                      <a:cubicBezTo>
                        <a:pt x="200077" y="85181"/>
                        <a:pt x="200052" y="86071"/>
                        <a:pt x="199836" y="86769"/>
                      </a:cubicBezTo>
                      <a:cubicBezTo>
                        <a:pt x="199620" y="87468"/>
                        <a:pt x="199137" y="87900"/>
                        <a:pt x="198388" y="88065"/>
                      </a:cubicBezTo>
                      <a:lnTo>
                        <a:pt x="191687" y="89894"/>
                      </a:lnTo>
                      <a:cubicBezTo>
                        <a:pt x="190927" y="90192"/>
                        <a:pt x="190244" y="90053"/>
                        <a:pt x="189636" y="89475"/>
                      </a:cubicBezTo>
                      <a:cubicBezTo>
                        <a:pt x="189029" y="88897"/>
                        <a:pt x="188497" y="87919"/>
                        <a:pt x="188042" y="86541"/>
                      </a:cubicBezTo>
                      <a:cubicBezTo>
                        <a:pt x="186365" y="80323"/>
                        <a:pt x="183487" y="73628"/>
                        <a:pt x="179407" y="66458"/>
                      </a:cubicBezTo>
                      <a:cubicBezTo>
                        <a:pt x="175327" y="59287"/>
                        <a:pt x="170083" y="52364"/>
                        <a:pt x="163674" y="45689"/>
                      </a:cubicBezTo>
                      <a:cubicBezTo>
                        <a:pt x="157202" y="39135"/>
                        <a:pt x="149719" y="33723"/>
                        <a:pt x="141227" y="29455"/>
                      </a:cubicBezTo>
                      <a:cubicBezTo>
                        <a:pt x="132735" y="25187"/>
                        <a:pt x="122737" y="22976"/>
                        <a:pt x="111233" y="22824"/>
                      </a:cubicBezTo>
                      <a:cubicBezTo>
                        <a:pt x="96435" y="23046"/>
                        <a:pt x="84364" y="27107"/>
                        <a:pt x="75020" y="35007"/>
                      </a:cubicBezTo>
                      <a:cubicBezTo>
                        <a:pt x="65675" y="42907"/>
                        <a:pt x="58821" y="53314"/>
                        <a:pt x="54457" y="66228"/>
                      </a:cubicBezTo>
                      <a:cubicBezTo>
                        <a:pt x="50092" y="79141"/>
                        <a:pt x="47981" y="93229"/>
                        <a:pt x="48122" y="108490"/>
                      </a:cubicBezTo>
                      <a:cubicBezTo>
                        <a:pt x="48056" y="115096"/>
                        <a:pt x="48797" y="123124"/>
                        <a:pt x="50346" y="132574"/>
                      </a:cubicBezTo>
                      <a:cubicBezTo>
                        <a:pt x="51895" y="142025"/>
                        <a:pt x="54647" y="151679"/>
                        <a:pt x="58601" y="161536"/>
                      </a:cubicBezTo>
                      <a:cubicBezTo>
                        <a:pt x="62555" y="171393"/>
                        <a:pt x="68107" y="180234"/>
                        <a:pt x="75257" y="188059"/>
                      </a:cubicBezTo>
                      <a:cubicBezTo>
                        <a:pt x="85261" y="197948"/>
                        <a:pt x="94369" y="204312"/>
                        <a:pt x="102582" y="207151"/>
                      </a:cubicBezTo>
                      <a:cubicBezTo>
                        <a:pt x="110795" y="209990"/>
                        <a:pt x="117541" y="211248"/>
                        <a:pt x="122819" y="210924"/>
                      </a:cubicBezTo>
                      <a:cubicBezTo>
                        <a:pt x="140319" y="210612"/>
                        <a:pt x="155243" y="207272"/>
                        <a:pt x="167592" y="200901"/>
                      </a:cubicBezTo>
                      <a:cubicBezTo>
                        <a:pt x="179941" y="194531"/>
                        <a:pt x="188987" y="186998"/>
                        <a:pt x="194730" y="178304"/>
                      </a:cubicBezTo>
                      <a:cubicBezTo>
                        <a:pt x="195492" y="177059"/>
                        <a:pt x="196254" y="176195"/>
                        <a:pt x="197017" y="175712"/>
                      </a:cubicBezTo>
                      <a:cubicBezTo>
                        <a:pt x="197779" y="175230"/>
                        <a:pt x="198541" y="175280"/>
                        <a:pt x="199303" y="175865"/>
                      </a:cubicBezTo>
                      <a:lnTo>
                        <a:pt x="204484" y="180438"/>
                      </a:lnTo>
                      <a:cubicBezTo>
                        <a:pt x="204960" y="180742"/>
                        <a:pt x="205227" y="181200"/>
                        <a:pt x="205284" y="181809"/>
                      </a:cubicBezTo>
                      <a:cubicBezTo>
                        <a:pt x="205341" y="182419"/>
                        <a:pt x="205075" y="183181"/>
                        <a:pt x="204484" y="184096"/>
                      </a:cubicBezTo>
                      <a:cubicBezTo>
                        <a:pt x="195687" y="197394"/>
                        <a:pt x="183820" y="208971"/>
                        <a:pt x="168883" y="218829"/>
                      </a:cubicBezTo>
                      <a:cubicBezTo>
                        <a:pt x="153945" y="228686"/>
                        <a:pt x="135745" y="233861"/>
                        <a:pt x="114283" y="234355"/>
                      </a:cubicBezTo>
                      <a:cubicBezTo>
                        <a:pt x="94363" y="234254"/>
                        <a:pt x="78179" y="231718"/>
                        <a:pt x="65731" y="226746"/>
                      </a:cubicBezTo>
                      <a:cubicBezTo>
                        <a:pt x="53283" y="221775"/>
                        <a:pt x="42439" y="214977"/>
                        <a:pt x="33198" y="206351"/>
                      </a:cubicBezTo>
                      <a:cubicBezTo>
                        <a:pt x="21955" y="195795"/>
                        <a:pt x="13605" y="182991"/>
                        <a:pt x="8148" y="167938"/>
                      </a:cubicBezTo>
                      <a:cubicBezTo>
                        <a:pt x="2692" y="152886"/>
                        <a:pt x="-24" y="138557"/>
                        <a:pt x="1" y="124953"/>
                      </a:cubicBezTo>
                      <a:cubicBezTo>
                        <a:pt x="-24" y="109202"/>
                        <a:pt x="2539" y="94365"/>
                        <a:pt x="7691" y="80443"/>
                      </a:cubicBezTo>
                      <a:cubicBezTo>
                        <a:pt x="12843" y="66521"/>
                        <a:pt x="20737" y="53819"/>
                        <a:pt x="31371" y="42336"/>
                      </a:cubicBezTo>
                      <a:cubicBezTo>
                        <a:pt x="39956" y="32830"/>
                        <a:pt x="50813" y="25024"/>
                        <a:pt x="63940" y="18920"/>
                      </a:cubicBezTo>
                      <a:cubicBezTo>
                        <a:pt x="77067" y="12815"/>
                        <a:pt x="93035" y="9659"/>
                        <a:pt x="111843" y="9451"/>
                      </a:cubicBezTo>
                      <a:close/>
                      <a:moveTo>
                        <a:pt x="334595" y="2"/>
                      </a:moveTo>
                      <a:cubicBezTo>
                        <a:pt x="335599" y="-17"/>
                        <a:pt x="336488" y="326"/>
                        <a:pt x="337263" y="1031"/>
                      </a:cubicBezTo>
                      <a:cubicBezTo>
                        <a:pt x="338037" y="1736"/>
                        <a:pt x="339079" y="2917"/>
                        <a:pt x="340387" y="4574"/>
                      </a:cubicBezTo>
                      <a:cubicBezTo>
                        <a:pt x="342006" y="6720"/>
                        <a:pt x="344406" y="8447"/>
                        <a:pt x="347588" y="9756"/>
                      </a:cubicBezTo>
                      <a:cubicBezTo>
                        <a:pt x="350769" y="11064"/>
                        <a:pt x="355074" y="11876"/>
                        <a:pt x="360503" y="12194"/>
                      </a:cubicBezTo>
                      <a:cubicBezTo>
                        <a:pt x="368117" y="12670"/>
                        <a:pt x="376283" y="13089"/>
                        <a:pt x="385000" y="13451"/>
                      </a:cubicBezTo>
                      <a:cubicBezTo>
                        <a:pt x="393717" y="13813"/>
                        <a:pt x="405766" y="14004"/>
                        <a:pt x="421146" y="14023"/>
                      </a:cubicBezTo>
                      <a:lnTo>
                        <a:pt x="438809" y="14023"/>
                      </a:lnTo>
                      <a:cubicBezTo>
                        <a:pt x="455003" y="13985"/>
                        <a:pt x="467408" y="13756"/>
                        <a:pt x="476024" y="13337"/>
                      </a:cubicBezTo>
                      <a:cubicBezTo>
                        <a:pt x="484640" y="12918"/>
                        <a:pt x="491942" y="12537"/>
                        <a:pt x="497930" y="12194"/>
                      </a:cubicBezTo>
                      <a:cubicBezTo>
                        <a:pt x="501563" y="11972"/>
                        <a:pt x="505652" y="11121"/>
                        <a:pt x="510199" y="9641"/>
                      </a:cubicBezTo>
                      <a:cubicBezTo>
                        <a:pt x="514745" y="8162"/>
                        <a:pt x="518072" y="6473"/>
                        <a:pt x="520181" y="4574"/>
                      </a:cubicBezTo>
                      <a:cubicBezTo>
                        <a:pt x="521673" y="3050"/>
                        <a:pt x="522955" y="1907"/>
                        <a:pt x="524029" y="1145"/>
                      </a:cubicBezTo>
                      <a:cubicBezTo>
                        <a:pt x="525102" y="383"/>
                        <a:pt x="526156" y="2"/>
                        <a:pt x="527191" y="2"/>
                      </a:cubicBezTo>
                      <a:cubicBezTo>
                        <a:pt x="528239" y="-23"/>
                        <a:pt x="529039" y="332"/>
                        <a:pt x="529591" y="1069"/>
                      </a:cubicBezTo>
                      <a:cubicBezTo>
                        <a:pt x="530144" y="1805"/>
                        <a:pt x="530563" y="3075"/>
                        <a:pt x="530849" y="4879"/>
                      </a:cubicBezTo>
                      <a:cubicBezTo>
                        <a:pt x="531204" y="7440"/>
                        <a:pt x="531949" y="12478"/>
                        <a:pt x="533084" y="19993"/>
                      </a:cubicBezTo>
                      <a:cubicBezTo>
                        <a:pt x="534218" y="27509"/>
                        <a:pt x="535438" y="35548"/>
                        <a:pt x="536741" y="44110"/>
                      </a:cubicBezTo>
                      <a:cubicBezTo>
                        <a:pt x="538045" y="52672"/>
                        <a:pt x="539129" y="59803"/>
                        <a:pt x="539993" y="65504"/>
                      </a:cubicBezTo>
                      <a:cubicBezTo>
                        <a:pt x="540132" y="66132"/>
                        <a:pt x="540081" y="66704"/>
                        <a:pt x="539840" y="67219"/>
                      </a:cubicBezTo>
                      <a:cubicBezTo>
                        <a:pt x="539599" y="67733"/>
                        <a:pt x="539243" y="68076"/>
                        <a:pt x="538773" y="68247"/>
                      </a:cubicBezTo>
                      <a:lnTo>
                        <a:pt x="532373" y="70686"/>
                      </a:lnTo>
                      <a:cubicBezTo>
                        <a:pt x="531789" y="70839"/>
                        <a:pt x="531281" y="70686"/>
                        <a:pt x="530849" y="70229"/>
                      </a:cubicBezTo>
                      <a:cubicBezTo>
                        <a:pt x="530417" y="69772"/>
                        <a:pt x="529909" y="69010"/>
                        <a:pt x="529325" y="67943"/>
                      </a:cubicBezTo>
                      <a:cubicBezTo>
                        <a:pt x="525775" y="62176"/>
                        <a:pt x="521521" y="56028"/>
                        <a:pt x="516561" y="49499"/>
                      </a:cubicBezTo>
                      <a:cubicBezTo>
                        <a:pt x="511602" y="42969"/>
                        <a:pt x="507119" y="37736"/>
                        <a:pt x="503112" y="33798"/>
                      </a:cubicBezTo>
                      <a:cubicBezTo>
                        <a:pt x="500327" y="32287"/>
                        <a:pt x="496109" y="31109"/>
                        <a:pt x="490457" y="30264"/>
                      </a:cubicBezTo>
                      <a:cubicBezTo>
                        <a:pt x="484805" y="29419"/>
                        <a:pt x="479187" y="28828"/>
                        <a:pt x="473603" y="28491"/>
                      </a:cubicBezTo>
                      <a:cubicBezTo>
                        <a:pt x="468019" y="28154"/>
                        <a:pt x="463936" y="27992"/>
                        <a:pt x="461354" y="28005"/>
                      </a:cubicBezTo>
                      <a:lnTo>
                        <a:pt x="451296" y="28005"/>
                      </a:lnTo>
                      <a:lnTo>
                        <a:pt x="451296" y="111842"/>
                      </a:lnTo>
                      <a:cubicBezTo>
                        <a:pt x="451295" y="113331"/>
                        <a:pt x="451297" y="118623"/>
                        <a:pt x="451301" y="127719"/>
                      </a:cubicBezTo>
                      <a:cubicBezTo>
                        <a:pt x="451305" y="136815"/>
                        <a:pt x="451316" y="147185"/>
                        <a:pt x="451334" y="158829"/>
                      </a:cubicBezTo>
                      <a:cubicBezTo>
                        <a:pt x="451352" y="170473"/>
                        <a:pt x="451382" y="180862"/>
                        <a:pt x="451425" y="189996"/>
                      </a:cubicBezTo>
                      <a:cubicBezTo>
                        <a:pt x="451467" y="199130"/>
                        <a:pt x="451525" y="204480"/>
                        <a:pt x="451601" y="206044"/>
                      </a:cubicBezTo>
                      <a:cubicBezTo>
                        <a:pt x="451842" y="209887"/>
                        <a:pt x="452731" y="212872"/>
                        <a:pt x="454268" y="215000"/>
                      </a:cubicBezTo>
                      <a:cubicBezTo>
                        <a:pt x="455804" y="217127"/>
                        <a:pt x="458370" y="218207"/>
                        <a:pt x="461964" y="218239"/>
                      </a:cubicBezTo>
                      <a:lnTo>
                        <a:pt x="475680" y="218239"/>
                      </a:lnTo>
                      <a:cubicBezTo>
                        <a:pt x="477007" y="218232"/>
                        <a:pt x="477858" y="218473"/>
                        <a:pt x="478233" y="218960"/>
                      </a:cubicBezTo>
                      <a:cubicBezTo>
                        <a:pt x="478607" y="219448"/>
                        <a:pt x="478772" y="220220"/>
                        <a:pt x="478728" y="221278"/>
                      </a:cubicBezTo>
                      <a:lnTo>
                        <a:pt x="478728" y="228267"/>
                      </a:lnTo>
                      <a:cubicBezTo>
                        <a:pt x="478772" y="229033"/>
                        <a:pt x="478607" y="229628"/>
                        <a:pt x="478233" y="230052"/>
                      </a:cubicBezTo>
                      <a:cubicBezTo>
                        <a:pt x="477858" y="230476"/>
                        <a:pt x="477007" y="230691"/>
                        <a:pt x="475680" y="230697"/>
                      </a:cubicBezTo>
                      <a:cubicBezTo>
                        <a:pt x="474517" y="230661"/>
                        <a:pt x="470594" y="230515"/>
                        <a:pt x="463909" y="230259"/>
                      </a:cubicBezTo>
                      <a:cubicBezTo>
                        <a:pt x="457225" y="230004"/>
                        <a:pt x="445609" y="229858"/>
                        <a:pt x="429064" y="229821"/>
                      </a:cubicBezTo>
                      <a:cubicBezTo>
                        <a:pt x="413147" y="229858"/>
                        <a:pt x="401418" y="230004"/>
                        <a:pt x="393877" y="230259"/>
                      </a:cubicBezTo>
                      <a:cubicBezTo>
                        <a:pt x="386335" y="230515"/>
                        <a:pt x="381611" y="230661"/>
                        <a:pt x="379706" y="230697"/>
                      </a:cubicBezTo>
                      <a:cubicBezTo>
                        <a:pt x="378525" y="230697"/>
                        <a:pt x="377763" y="230394"/>
                        <a:pt x="377420" y="229786"/>
                      </a:cubicBezTo>
                      <a:cubicBezTo>
                        <a:pt x="377077" y="229178"/>
                        <a:pt x="376925" y="228267"/>
                        <a:pt x="376963" y="227051"/>
                      </a:cubicBezTo>
                      <a:lnTo>
                        <a:pt x="376963" y="221278"/>
                      </a:lnTo>
                      <a:cubicBezTo>
                        <a:pt x="376937" y="220220"/>
                        <a:pt x="377064" y="219448"/>
                        <a:pt x="377344" y="218960"/>
                      </a:cubicBezTo>
                      <a:cubicBezTo>
                        <a:pt x="377623" y="218473"/>
                        <a:pt x="378207" y="218232"/>
                        <a:pt x="379096" y="218239"/>
                      </a:cubicBezTo>
                      <a:lnTo>
                        <a:pt x="394641" y="218239"/>
                      </a:lnTo>
                      <a:cubicBezTo>
                        <a:pt x="397702" y="218201"/>
                        <a:pt x="400115" y="217362"/>
                        <a:pt x="401880" y="215724"/>
                      </a:cubicBezTo>
                      <a:cubicBezTo>
                        <a:pt x="403645" y="214085"/>
                        <a:pt x="404687" y="211875"/>
                        <a:pt x="405004" y="209093"/>
                      </a:cubicBezTo>
                      <a:cubicBezTo>
                        <a:pt x="405155" y="207037"/>
                        <a:pt x="405273" y="200898"/>
                        <a:pt x="405357" y="190677"/>
                      </a:cubicBezTo>
                      <a:cubicBezTo>
                        <a:pt x="405441" y="180457"/>
                        <a:pt x="405501" y="168888"/>
                        <a:pt x="405538" y="155971"/>
                      </a:cubicBezTo>
                      <a:cubicBezTo>
                        <a:pt x="405574" y="143054"/>
                        <a:pt x="405597" y="131523"/>
                        <a:pt x="405604" y="121379"/>
                      </a:cubicBezTo>
                      <a:cubicBezTo>
                        <a:pt x="405612" y="111234"/>
                        <a:pt x="405615" y="105210"/>
                        <a:pt x="405614" y="103306"/>
                      </a:cubicBezTo>
                      <a:lnTo>
                        <a:pt x="405614" y="28005"/>
                      </a:lnTo>
                      <a:lnTo>
                        <a:pt x="394946" y="28005"/>
                      </a:lnTo>
                      <a:cubicBezTo>
                        <a:pt x="389777" y="27923"/>
                        <a:pt x="383351" y="28164"/>
                        <a:pt x="375667" y="28730"/>
                      </a:cubicBezTo>
                      <a:cubicBezTo>
                        <a:pt x="367984" y="29295"/>
                        <a:pt x="360796" y="30680"/>
                        <a:pt x="354103" y="32884"/>
                      </a:cubicBezTo>
                      <a:cubicBezTo>
                        <a:pt x="350490" y="35767"/>
                        <a:pt x="345981" y="40746"/>
                        <a:pt x="340577" y="47822"/>
                      </a:cubicBezTo>
                      <a:cubicBezTo>
                        <a:pt x="335173" y="54897"/>
                        <a:pt x="330436" y="61401"/>
                        <a:pt x="326366" y="67333"/>
                      </a:cubicBezTo>
                      <a:cubicBezTo>
                        <a:pt x="325915" y="68108"/>
                        <a:pt x="325445" y="68692"/>
                        <a:pt x="324956" y="69086"/>
                      </a:cubicBezTo>
                      <a:cubicBezTo>
                        <a:pt x="324467" y="69480"/>
                        <a:pt x="323921" y="69607"/>
                        <a:pt x="323318" y="69467"/>
                      </a:cubicBezTo>
                      <a:lnTo>
                        <a:pt x="316612" y="67028"/>
                      </a:lnTo>
                      <a:cubicBezTo>
                        <a:pt x="316009" y="66837"/>
                        <a:pt x="315615" y="66456"/>
                        <a:pt x="315431" y="65885"/>
                      </a:cubicBezTo>
                      <a:cubicBezTo>
                        <a:pt x="315247" y="65313"/>
                        <a:pt x="315234" y="64780"/>
                        <a:pt x="315393" y="64284"/>
                      </a:cubicBezTo>
                      <a:cubicBezTo>
                        <a:pt x="316607" y="59637"/>
                        <a:pt x="318277" y="53084"/>
                        <a:pt x="320405" y="44626"/>
                      </a:cubicBezTo>
                      <a:cubicBezTo>
                        <a:pt x="322533" y="36168"/>
                        <a:pt x="324543" y="28083"/>
                        <a:pt x="326434" y="20370"/>
                      </a:cubicBezTo>
                      <a:cubicBezTo>
                        <a:pt x="328325" y="12657"/>
                        <a:pt x="329521" y="7595"/>
                        <a:pt x="330024" y="5184"/>
                      </a:cubicBezTo>
                      <a:cubicBezTo>
                        <a:pt x="330481" y="3234"/>
                        <a:pt x="331090" y="1875"/>
                        <a:pt x="331852" y="1107"/>
                      </a:cubicBezTo>
                      <a:cubicBezTo>
                        <a:pt x="332614" y="339"/>
                        <a:pt x="333529" y="-30"/>
                        <a:pt x="334595" y="2"/>
                      </a:cubicBezTo>
                      <a:close/>
                    </a:path>
                  </a:pathLst>
                </a:custGeom>
                <a:solidFill>
                  <a:schemeClr val="bg1">
                    <a:lumMod val="75000"/>
                  </a:schemeClr>
                </a:solidFill>
                <a:ln>
                  <a:noFill/>
                </a:ln>
                <a:scene3d>
                  <a:camera prst="orthographicFront"/>
                  <a:lightRig rig="threePt" dir="t"/>
                </a:scene3d>
                <a:sp3d>
                  <a:bevelT w="107950" h="190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5DE284A9-172E-0B26-A4EB-81E1BBA1FDBC}"/>
                    </a:ext>
                  </a:extLst>
                </p:cNvPr>
                <p:cNvSpPr txBox="1">
                  <a:spLocks/>
                </p:cNvSpPr>
                <p:nvPr/>
              </p:nvSpPr>
              <p:spPr>
                <a:xfrm>
                  <a:off x="9831336" y="4521913"/>
                  <a:ext cx="157675" cy="224271"/>
                </a:xfrm>
                <a:custGeom>
                  <a:avLst/>
                  <a:gdLst/>
                  <a:ahLst/>
                  <a:cxnLst/>
                  <a:rect l="l" t="t" r="r" b="b"/>
                  <a:pathLst>
                    <a:path w="95982" h="136521">
                      <a:moveTo>
                        <a:pt x="49971" y="9"/>
                      </a:moveTo>
                      <a:cubicBezTo>
                        <a:pt x="58170" y="104"/>
                        <a:pt x="64878" y="825"/>
                        <a:pt x="70095" y="2174"/>
                      </a:cubicBezTo>
                      <a:cubicBezTo>
                        <a:pt x="75312" y="3522"/>
                        <a:pt x="79271" y="4927"/>
                        <a:pt x="81972" y="6389"/>
                      </a:cubicBezTo>
                      <a:cubicBezTo>
                        <a:pt x="84179" y="7427"/>
                        <a:pt x="85624" y="8389"/>
                        <a:pt x="86310" y="9276"/>
                      </a:cubicBezTo>
                      <a:cubicBezTo>
                        <a:pt x="86994" y="10162"/>
                        <a:pt x="87375" y="11124"/>
                        <a:pt x="87451" y="12163"/>
                      </a:cubicBezTo>
                      <a:lnTo>
                        <a:pt x="91713" y="34726"/>
                      </a:lnTo>
                      <a:cubicBezTo>
                        <a:pt x="91871" y="35469"/>
                        <a:pt x="91859" y="36041"/>
                        <a:pt x="91675" y="36441"/>
                      </a:cubicBezTo>
                      <a:cubicBezTo>
                        <a:pt x="91491" y="36841"/>
                        <a:pt x="91098" y="37184"/>
                        <a:pt x="90495" y="37470"/>
                      </a:cubicBezTo>
                      <a:lnTo>
                        <a:pt x="85016" y="39909"/>
                      </a:lnTo>
                      <a:cubicBezTo>
                        <a:pt x="84153" y="40519"/>
                        <a:pt x="83138" y="40214"/>
                        <a:pt x="81972" y="38994"/>
                      </a:cubicBezTo>
                      <a:lnTo>
                        <a:pt x="64921" y="20700"/>
                      </a:lnTo>
                      <a:cubicBezTo>
                        <a:pt x="62970" y="18598"/>
                        <a:pt x="60465" y="16629"/>
                        <a:pt x="57408" y="14793"/>
                      </a:cubicBezTo>
                      <a:cubicBezTo>
                        <a:pt x="54351" y="12957"/>
                        <a:pt x="50550" y="11979"/>
                        <a:pt x="46005" y="11858"/>
                      </a:cubicBezTo>
                      <a:cubicBezTo>
                        <a:pt x="41250" y="11896"/>
                        <a:pt x="37106" y="13344"/>
                        <a:pt x="33572" y="16203"/>
                      </a:cubicBezTo>
                      <a:cubicBezTo>
                        <a:pt x="30038" y="19061"/>
                        <a:pt x="28182" y="23101"/>
                        <a:pt x="28004" y="28323"/>
                      </a:cubicBezTo>
                      <a:cubicBezTo>
                        <a:pt x="27978" y="33436"/>
                        <a:pt x="29707" y="37311"/>
                        <a:pt x="33191" y="39947"/>
                      </a:cubicBezTo>
                      <a:cubicBezTo>
                        <a:pt x="36674" y="42583"/>
                        <a:pt x="43895" y="45315"/>
                        <a:pt x="54853" y="48141"/>
                      </a:cubicBezTo>
                      <a:cubicBezTo>
                        <a:pt x="62127" y="49926"/>
                        <a:pt x="68083" y="51845"/>
                        <a:pt x="72722" y="53897"/>
                      </a:cubicBezTo>
                      <a:cubicBezTo>
                        <a:pt x="77360" y="55948"/>
                        <a:pt x="81864" y="59315"/>
                        <a:pt x="86233" y="63996"/>
                      </a:cubicBezTo>
                      <a:cubicBezTo>
                        <a:pt x="90102" y="67878"/>
                        <a:pt x="92715" y="71854"/>
                        <a:pt x="94072" y="75926"/>
                      </a:cubicBezTo>
                      <a:cubicBezTo>
                        <a:pt x="95429" y="79997"/>
                        <a:pt x="96063" y="84660"/>
                        <a:pt x="95974" y="89913"/>
                      </a:cubicBezTo>
                      <a:cubicBezTo>
                        <a:pt x="95779" y="103727"/>
                        <a:pt x="90842" y="114887"/>
                        <a:pt x="81165" y="123393"/>
                      </a:cubicBezTo>
                      <a:cubicBezTo>
                        <a:pt x="71488" y="131899"/>
                        <a:pt x="58242" y="136275"/>
                        <a:pt x="41428" y="136521"/>
                      </a:cubicBezTo>
                      <a:cubicBezTo>
                        <a:pt x="32700" y="136325"/>
                        <a:pt x="25082" y="135199"/>
                        <a:pt x="18572" y="133142"/>
                      </a:cubicBezTo>
                      <a:cubicBezTo>
                        <a:pt x="12063" y="131085"/>
                        <a:pt x="7800" y="129275"/>
                        <a:pt x="5784" y="127712"/>
                      </a:cubicBezTo>
                      <a:cubicBezTo>
                        <a:pt x="5195" y="127263"/>
                        <a:pt x="4776" y="126718"/>
                        <a:pt x="4529" y="126078"/>
                      </a:cubicBezTo>
                      <a:cubicBezTo>
                        <a:pt x="4282" y="125439"/>
                        <a:pt x="4091" y="124665"/>
                        <a:pt x="3958" y="123757"/>
                      </a:cubicBezTo>
                      <a:lnTo>
                        <a:pt x="0" y="94487"/>
                      </a:lnTo>
                      <a:cubicBezTo>
                        <a:pt x="13" y="93737"/>
                        <a:pt x="216" y="93178"/>
                        <a:pt x="610" y="92810"/>
                      </a:cubicBezTo>
                      <a:cubicBezTo>
                        <a:pt x="1003" y="92441"/>
                        <a:pt x="1510" y="92187"/>
                        <a:pt x="2132" y="92047"/>
                      </a:cubicBezTo>
                      <a:lnTo>
                        <a:pt x="7611" y="90523"/>
                      </a:lnTo>
                      <a:cubicBezTo>
                        <a:pt x="8061" y="90364"/>
                        <a:pt x="8454" y="90377"/>
                        <a:pt x="8790" y="90561"/>
                      </a:cubicBezTo>
                      <a:cubicBezTo>
                        <a:pt x="9126" y="90745"/>
                        <a:pt x="9443" y="91139"/>
                        <a:pt x="9741" y="91743"/>
                      </a:cubicBezTo>
                      <a:lnTo>
                        <a:pt x="21916" y="109732"/>
                      </a:lnTo>
                      <a:cubicBezTo>
                        <a:pt x="24542" y="113848"/>
                        <a:pt x="27894" y="117431"/>
                        <a:pt x="31972" y="120480"/>
                      </a:cubicBezTo>
                      <a:cubicBezTo>
                        <a:pt x="36052" y="123529"/>
                        <a:pt x="41543" y="125129"/>
                        <a:pt x="48446" y="125282"/>
                      </a:cubicBezTo>
                      <a:cubicBezTo>
                        <a:pt x="54134" y="125174"/>
                        <a:pt x="58546" y="123408"/>
                        <a:pt x="61680" y="119984"/>
                      </a:cubicBezTo>
                      <a:cubicBezTo>
                        <a:pt x="64813" y="116560"/>
                        <a:pt x="66402" y="112127"/>
                        <a:pt x="66447" y="106683"/>
                      </a:cubicBezTo>
                      <a:cubicBezTo>
                        <a:pt x="66491" y="100801"/>
                        <a:pt x="64190" y="96329"/>
                        <a:pt x="59544" y="93267"/>
                      </a:cubicBezTo>
                      <a:cubicBezTo>
                        <a:pt x="54897" y="90205"/>
                        <a:pt x="47638" y="87258"/>
                        <a:pt x="37767" y="84425"/>
                      </a:cubicBezTo>
                      <a:cubicBezTo>
                        <a:pt x="26754" y="81382"/>
                        <a:pt x="17857" y="76872"/>
                        <a:pt x="11076" y="70895"/>
                      </a:cubicBezTo>
                      <a:cubicBezTo>
                        <a:pt x="4295" y="64917"/>
                        <a:pt x="806" y="56520"/>
                        <a:pt x="610" y="45702"/>
                      </a:cubicBezTo>
                      <a:cubicBezTo>
                        <a:pt x="546" y="38518"/>
                        <a:pt x="1739" y="32001"/>
                        <a:pt x="4186" y="26151"/>
                      </a:cubicBezTo>
                      <a:cubicBezTo>
                        <a:pt x="6634" y="20301"/>
                        <a:pt x="10718" y="15233"/>
                        <a:pt x="16438" y="10947"/>
                      </a:cubicBezTo>
                      <a:cubicBezTo>
                        <a:pt x="22361" y="6636"/>
                        <a:pt x="27870" y="3712"/>
                        <a:pt x="32965" y="2174"/>
                      </a:cubicBezTo>
                      <a:cubicBezTo>
                        <a:pt x="38060" y="636"/>
                        <a:pt x="43729" y="-86"/>
                        <a:pt x="49971" y="9"/>
                      </a:cubicBezTo>
                      <a:close/>
                    </a:path>
                  </a:pathLst>
                </a:custGeom>
                <a:solidFill>
                  <a:schemeClr val="bg1">
                    <a:lumMod val="75000"/>
                  </a:schemeClr>
                </a:solidFill>
                <a:ln>
                  <a:noFill/>
                </a:ln>
                <a:scene3d>
                  <a:camera prst="orthographicFront"/>
                  <a:lightRig rig="threePt" dir="t"/>
                </a:scene3d>
                <a:sp3d>
                  <a:bevelT w="107950" h="19050" prst="angle"/>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en-US"/>
                  </a:defPPr>
                  <a:lvl1pPr algn="ct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endParaRPr lang="en-US" altLang="ko-KR" dirty="0"/>
                </a:p>
              </p:txBody>
            </p:sp>
          </p:grpSp>
        </p:grpSp>
        <p:sp>
          <p:nvSpPr>
            <p:cNvPr id="7" name="TextBox 6">
              <a:extLst>
                <a:ext uri="{FF2B5EF4-FFF2-40B4-BE49-F238E27FC236}">
                  <a16:creationId xmlns:a16="http://schemas.microsoft.com/office/drawing/2014/main" id="{EF63FD54-CDAB-2E11-5464-E6AD4B628612}"/>
                </a:ext>
              </a:extLst>
            </p:cNvPr>
            <p:cNvSpPr txBox="1"/>
            <p:nvPr/>
          </p:nvSpPr>
          <p:spPr>
            <a:xfrm>
              <a:off x="6116431" y="4569498"/>
              <a:ext cx="1045150" cy="543916"/>
            </a:xfrm>
            <a:prstGeom prst="rect">
              <a:avLst/>
            </a:prstGeom>
            <a:noFill/>
          </p:spPr>
          <p:txBody>
            <a:bodyPr wrap="square" rtlCol="0" anchor="ctr">
              <a:spAutoFit/>
            </a:bodyPr>
            <a:lstStyle/>
            <a:p>
              <a:pPr algn="ctr"/>
              <a:r>
                <a:rPr lang="en-US" altLang="ko-KR" sz="1100" b="1" dirty="0">
                  <a:solidFill>
                    <a:schemeClr val="bg1"/>
                  </a:solidFill>
                  <a:cs typeface="Arial" pitchFamily="34" charset="0"/>
                </a:rPr>
                <a:t>HIV 1/2</a:t>
              </a:r>
              <a:endParaRPr lang="ko-KR" altLang="en-US" sz="1100" b="1" dirty="0">
                <a:solidFill>
                  <a:schemeClr val="bg1"/>
                </a:solidFill>
                <a:cs typeface="Arial" pitchFamily="34" charset="0"/>
              </a:endParaRPr>
            </a:p>
          </p:txBody>
        </p:sp>
      </p:grpSp>
    </p:spTree>
    <p:extLst>
      <p:ext uri="{BB962C8B-B14F-4D97-AF65-F5344CB8AC3E}">
        <p14:creationId xmlns:p14="http://schemas.microsoft.com/office/powerpoint/2010/main" val="427515742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2BA4E0-76F5-A923-14D5-E3FA04D7FBBD}"/>
              </a:ext>
            </a:extLst>
          </p:cNvPr>
          <p:cNvSpPr>
            <a:spLocks noGrp="1"/>
          </p:cNvSpPr>
          <p:nvPr>
            <p:ph type="title"/>
          </p:nvPr>
        </p:nvSpPr>
        <p:spPr>
          <a:xfrm>
            <a:off x="0" y="9526"/>
            <a:ext cx="12189941" cy="1060449"/>
          </a:xfrm>
          <a:solidFill>
            <a:schemeClr val="accent1">
              <a:lumMod val="40000"/>
              <a:lumOff val="60000"/>
            </a:schemeClr>
          </a:solidFill>
        </p:spPr>
        <p:txBody>
          <a:bodyPr>
            <a:normAutofit/>
          </a:bodyPr>
          <a:lstStyle/>
          <a:p>
            <a:r>
              <a:rPr lang="en-US" sz="4000" b="1" dirty="0">
                <a:latin typeface="+mn-lt"/>
              </a:rPr>
              <a:t>Lessons Learnt in Jamaica </a:t>
            </a:r>
          </a:p>
        </p:txBody>
      </p:sp>
      <p:sp>
        <p:nvSpPr>
          <p:cNvPr id="3" name="Content Placeholder 2">
            <a:extLst>
              <a:ext uri="{FF2B5EF4-FFF2-40B4-BE49-F238E27FC236}">
                <a16:creationId xmlns:a16="http://schemas.microsoft.com/office/drawing/2014/main" id="{F1059456-94EA-54F2-159D-618F2179AD3B}"/>
              </a:ext>
            </a:extLst>
          </p:cNvPr>
          <p:cNvSpPr>
            <a:spLocks noGrp="1"/>
          </p:cNvSpPr>
          <p:nvPr>
            <p:ph idx="1"/>
          </p:nvPr>
        </p:nvSpPr>
        <p:spPr>
          <a:xfrm>
            <a:off x="0" y="1123496"/>
            <a:ext cx="12031363" cy="5568949"/>
          </a:xfrm>
        </p:spPr>
        <p:txBody>
          <a:bodyPr vert="horz" lIns="91440" tIns="45720" rIns="91440" bIns="45720" rtlCol="0" anchor="t">
            <a:normAutofit lnSpcReduction="10000"/>
          </a:bodyPr>
          <a:lstStyle/>
          <a:p>
            <a:pPr marL="0" indent="0">
              <a:buNone/>
            </a:pPr>
            <a:r>
              <a:rPr lang="en-US" b="1" dirty="0"/>
              <a:t> </a:t>
            </a:r>
          </a:p>
          <a:p>
            <a:pPr marL="0" indent="0">
              <a:buNone/>
            </a:pPr>
            <a:endParaRPr lang="en-US" b="1" dirty="0"/>
          </a:p>
          <a:p>
            <a:pPr marL="914400" lvl="1" indent="-457200">
              <a:buFont typeface="+mj-lt"/>
              <a:buAutoNum type="arabicParenR"/>
            </a:pPr>
            <a:r>
              <a:rPr lang="en-US" dirty="0"/>
              <a:t>How have the sites performed since their baseline assessments?  </a:t>
            </a:r>
          </a:p>
          <a:p>
            <a:pPr lvl="3"/>
            <a:r>
              <a:rPr lang="en-US" sz="2100" b="1" dirty="0">
                <a:highlight>
                  <a:srgbClr val="00FF00"/>
                </a:highlight>
              </a:rPr>
              <a:t>YES (over 75% sites achieve and maintain Level 4)</a:t>
            </a:r>
          </a:p>
          <a:p>
            <a:pPr marL="514350" indent="-514350">
              <a:buFont typeface="+mj-lt"/>
              <a:buAutoNum type="arabicParenR"/>
            </a:pPr>
            <a:endParaRPr lang="en-US" dirty="0"/>
          </a:p>
          <a:p>
            <a:pPr marL="457200" lvl="1" indent="0">
              <a:buNone/>
            </a:pPr>
            <a:r>
              <a:rPr lang="en-US" dirty="0"/>
              <a:t>2) 	What types of quality management systems or programs have been implemented 	because of the RTCQI program?</a:t>
            </a:r>
          </a:p>
          <a:p>
            <a:pPr lvl="3"/>
            <a:r>
              <a:rPr lang="en-US" sz="2000" b="1" dirty="0">
                <a:highlight>
                  <a:srgbClr val="00FF00"/>
                </a:highlight>
              </a:rPr>
              <a:t>Quality and Safety systems, SOPs and Job aides sufficient to meet CQI needs following ISO 15189 </a:t>
            </a:r>
            <a:r>
              <a:rPr lang="en-US" sz="2000" b="1" dirty="0" err="1">
                <a:highlight>
                  <a:srgbClr val="00FF00"/>
                </a:highlight>
              </a:rPr>
              <a:t>Reqts</a:t>
            </a:r>
            <a:endParaRPr lang="en-US" sz="2000" b="1" dirty="0">
              <a:highlight>
                <a:srgbClr val="00FF00"/>
              </a:highlight>
            </a:endParaRPr>
          </a:p>
          <a:p>
            <a:pPr marL="514350" indent="-514350">
              <a:buFont typeface="+mj-lt"/>
              <a:buAutoNum type="arabicParenR"/>
            </a:pPr>
            <a:endParaRPr lang="en-US" dirty="0"/>
          </a:p>
          <a:p>
            <a:pPr marL="457200" lvl="1" indent="0">
              <a:buNone/>
            </a:pPr>
            <a:r>
              <a:rPr lang="en-US" dirty="0"/>
              <a:t>3)	What were/are the challenges in implementing the RTCQI program? </a:t>
            </a:r>
          </a:p>
          <a:p>
            <a:pPr lvl="3"/>
            <a:r>
              <a:rPr lang="en-US" sz="2100" b="1" dirty="0">
                <a:highlight>
                  <a:srgbClr val="00FF00"/>
                </a:highlight>
              </a:rPr>
              <a:t>Harmonization of documents; frequent staff turnover; informal Certification program </a:t>
            </a:r>
          </a:p>
          <a:p>
            <a:pPr marL="514350" indent="-514350">
              <a:buFont typeface="+mj-lt"/>
              <a:buAutoNum type="arabicParenR"/>
            </a:pPr>
            <a:endParaRPr lang="en-US" dirty="0"/>
          </a:p>
          <a:p>
            <a:pPr marL="457200" lvl="1" indent="0">
              <a:buNone/>
            </a:pPr>
            <a:r>
              <a:rPr lang="en-US" dirty="0"/>
              <a:t>4)	What areas of the program have been least effective? </a:t>
            </a:r>
          </a:p>
          <a:p>
            <a:pPr lvl="3"/>
            <a:r>
              <a:rPr lang="en-US" sz="2100" b="1" dirty="0">
                <a:highlight>
                  <a:srgbClr val="00FF00"/>
                </a:highlight>
              </a:rPr>
              <a:t>Post market surveillance, Syphilis DTS, HIV Testing policy finalization</a:t>
            </a:r>
          </a:p>
          <a:p>
            <a:pPr marL="0" indent="0">
              <a:buNone/>
            </a:pPr>
            <a:endParaRPr lang="en-US" dirty="0"/>
          </a:p>
        </p:txBody>
      </p:sp>
      <p:sp>
        <p:nvSpPr>
          <p:cNvPr id="4" name="Flowchart: Connector 3">
            <a:extLst>
              <a:ext uri="{FF2B5EF4-FFF2-40B4-BE49-F238E27FC236}">
                <a16:creationId xmlns:a16="http://schemas.microsoft.com/office/drawing/2014/main" id="{DA190553-2B8C-6E32-DDAF-515A287C337D}"/>
              </a:ext>
            </a:extLst>
          </p:cNvPr>
          <p:cNvSpPr/>
          <p:nvPr/>
        </p:nvSpPr>
        <p:spPr>
          <a:xfrm>
            <a:off x="220893" y="2000078"/>
            <a:ext cx="654725" cy="576943"/>
          </a:xfrm>
          <a:prstGeom prst="flowChartConnector">
            <a:avLst/>
          </a:prstGeom>
          <a:solidFill>
            <a:schemeClr val="accent5">
              <a:lumMod val="75000"/>
            </a:schemeClr>
          </a:solidFill>
          <a:ln w="38100">
            <a:solidFill>
              <a:srgbClr val="002060"/>
            </a:solidFill>
          </a:ln>
          <a:effectLst>
            <a:outerShdw blurRad="50800" dist="38100" dir="2700000" algn="tl" rotWithShape="0">
              <a:prstClr val="black">
                <a:alpha val="40000"/>
              </a:prstClr>
            </a:outerShdw>
          </a:effectLst>
          <a:scene3d>
            <a:camera prst="orthographicFront"/>
            <a:lightRig rig="threePt" dir="t"/>
          </a:scene3d>
          <a:sp3d>
            <a:bevelT w="139700" h="139700" prst="divo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ln w="28575">
                  <a:solidFill>
                    <a:schemeClr val="tx1"/>
                  </a:solidFill>
                </a:ln>
                <a:solidFill>
                  <a:schemeClr val="bg1"/>
                </a:solidFill>
              </a:rPr>
              <a:t>1</a:t>
            </a:r>
          </a:p>
        </p:txBody>
      </p:sp>
      <p:sp>
        <p:nvSpPr>
          <p:cNvPr id="5" name="Flowchart: Connector 4">
            <a:extLst>
              <a:ext uri="{FF2B5EF4-FFF2-40B4-BE49-F238E27FC236}">
                <a16:creationId xmlns:a16="http://schemas.microsoft.com/office/drawing/2014/main" id="{814958F5-A1F0-8245-3DA9-CB6496D6D4ED}"/>
              </a:ext>
            </a:extLst>
          </p:cNvPr>
          <p:cNvSpPr/>
          <p:nvPr/>
        </p:nvSpPr>
        <p:spPr>
          <a:xfrm>
            <a:off x="229921" y="3113877"/>
            <a:ext cx="654725" cy="576943"/>
          </a:xfrm>
          <a:prstGeom prst="flowChartConnector">
            <a:avLst/>
          </a:prstGeom>
          <a:solidFill>
            <a:schemeClr val="accent5">
              <a:lumMod val="75000"/>
            </a:schemeClr>
          </a:solidFill>
          <a:ln w="38100">
            <a:solidFill>
              <a:srgbClr val="002060"/>
            </a:solidFill>
          </a:ln>
          <a:effectLst>
            <a:outerShdw blurRad="50800" dist="38100" dir="2700000" algn="tl" rotWithShape="0">
              <a:prstClr val="black">
                <a:alpha val="40000"/>
              </a:prstClr>
            </a:outerShdw>
          </a:effectLst>
          <a:scene3d>
            <a:camera prst="orthographicFront"/>
            <a:lightRig rig="threePt" dir="t"/>
          </a:scene3d>
          <a:sp3d>
            <a:bevelT w="139700" h="139700" prst="divo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ln w="28575">
                  <a:solidFill>
                    <a:schemeClr val="tx1"/>
                  </a:solidFill>
                </a:ln>
                <a:solidFill>
                  <a:schemeClr val="bg1"/>
                </a:solidFill>
              </a:rPr>
              <a:t>2</a:t>
            </a:r>
          </a:p>
        </p:txBody>
      </p:sp>
      <p:sp>
        <p:nvSpPr>
          <p:cNvPr id="6" name="Flowchart: Connector 5">
            <a:extLst>
              <a:ext uri="{FF2B5EF4-FFF2-40B4-BE49-F238E27FC236}">
                <a16:creationId xmlns:a16="http://schemas.microsoft.com/office/drawing/2014/main" id="{4E62FAD8-9EE8-F9AD-2F1E-B52112CDE456}"/>
              </a:ext>
            </a:extLst>
          </p:cNvPr>
          <p:cNvSpPr/>
          <p:nvPr/>
        </p:nvSpPr>
        <p:spPr>
          <a:xfrm>
            <a:off x="229921" y="4674055"/>
            <a:ext cx="654725" cy="576943"/>
          </a:xfrm>
          <a:prstGeom prst="flowChartConnector">
            <a:avLst/>
          </a:prstGeom>
          <a:solidFill>
            <a:schemeClr val="accent5">
              <a:lumMod val="75000"/>
            </a:schemeClr>
          </a:solidFill>
          <a:ln w="38100">
            <a:solidFill>
              <a:srgbClr val="002060"/>
            </a:solidFill>
          </a:ln>
          <a:effectLst>
            <a:outerShdw blurRad="50800" dist="38100" dir="2700000" algn="tl" rotWithShape="0">
              <a:prstClr val="black">
                <a:alpha val="40000"/>
              </a:prstClr>
            </a:outerShdw>
          </a:effectLst>
          <a:scene3d>
            <a:camera prst="orthographicFront"/>
            <a:lightRig rig="threePt" dir="t"/>
          </a:scene3d>
          <a:sp3d>
            <a:bevelT w="139700" h="139700" prst="divo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ln w="28575">
                  <a:solidFill>
                    <a:schemeClr val="tx1"/>
                  </a:solidFill>
                </a:ln>
                <a:solidFill>
                  <a:schemeClr val="bg1"/>
                </a:solidFill>
              </a:rPr>
              <a:t>3</a:t>
            </a:r>
          </a:p>
        </p:txBody>
      </p:sp>
      <p:sp>
        <p:nvSpPr>
          <p:cNvPr id="7" name="Flowchart: Connector 6">
            <a:extLst>
              <a:ext uri="{FF2B5EF4-FFF2-40B4-BE49-F238E27FC236}">
                <a16:creationId xmlns:a16="http://schemas.microsoft.com/office/drawing/2014/main" id="{FEDBF262-4263-43F6-7614-DEC02CC38E9D}"/>
              </a:ext>
            </a:extLst>
          </p:cNvPr>
          <p:cNvSpPr/>
          <p:nvPr/>
        </p:nvSpPr>
        <p:spPr>
          <a:xfrm>
            <a:off x="287797" y="5683250"/>
            <a:ext cx="654725" cy="576943"/>
          </a:xfrm>
          <a:prstGeom prst="flowChartConnector">
            <a:avLst/>
          </a:prstGeom>
          <a:solidFill>
            <a:schemeClr val="accent5">
              <a:lumMod val="75000"/>
            </a:schemeClr>
          </a:solidFill>
          <a:ln w="38100">
            <a:solidFill>
              <a:srgbClr val="002060"/>
            </a:solidFill>
          </a:ln>
          <a:effectLst>
            <a:outerShdw blurRad="50800" dist="38100" dir="2700000" algn="tl" rotWithShape="0">
              <a:prstClr val="black">
                <a:alpha val="40000"/>
              </a:prstClr>
            </a:outerShdw>
          </a:effectLst>
          <a:scene3d>
            <a:camera prst="orthographicFront"/>
            <a:lightRig rig="threePt" dir="t"/>
          </a:scene3d>
          <a:sp3d>
            <a:bevelT w="139700" h="139700" prst="divo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ln w="28575">
                  <a:solidFill>
                    <a:schemeClr val="tx1"/>
                  </a:solidFill>
                </a:ln>
                <a:solidFill>
                  <a:schemeClr val="bg1"/>
                </a:solidFill>
              </a:rPr>
              <a:t>4</a:t>
            </a:r>
          </a:p>
        </p:txBody>
      </p:sp>
      <p:pic>
        <p:nvPicPr>
          <p:cNvPr id="9" name="Picture 8" descr="A person and person in white lab coats looking at a piece of paper&#10;&#10;Description automatically generated with low confidence">
            <a:extLst>
              <a:ext uri="{FF2B5EF4-FFF2-40B4-BE49-F238E27FC236}">
                <a16:creationId xmlns:a16="http://schemas.microsoft.com/office/drawing/2014/main" id="{245AEEA8-9AC2-F22C-8249-C997AF47E99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52250" y="9527"/>
            <a:ext cx="2328263" cy="2941064"/>
          </a:xfrm>
          <a:prstGeom prst="rect">
            <a:avLst/>
          </a:prstGeom>
        </p:spPr>
      </p:pic>
      <p:sp>
        <p:nvSpPr>
          <p:cNvPr id="10" name="Rectangle: Rounded Corners 9">
            <a:extLst>
              <a:ext uri="{FF2B5EF4-FFF2-40B4-BE49-F238E27FC236}">
                <a16:creationId xmlns:a16="http://schemas.microsoft.com/office/drawing/2014/main" id="{36E83EB8-9CBE-8F22-F7CB-7CFABF5142B8}"/>
              </a:ext>
            </a:extLst>
          </p:cNvPr>
          <p:cNvSpPr/>
          <p:nvPr/>
        </p:nvSpPr>
        <p:spPr>
          <a:xfrm>
            <a:off x="38327" y="1098834"/>
            <a:ext cx="9785023" cy="641023"/>
          </a:xfrm>
          <a:prstGeom prst="roundRect">
            <a:avLst/>
          </a:prstGeom>
          <a:solidFill>
            <a:schemeClr val="accent5">
              <a:lumMod val="75000"/>
            </a:schemeClr>
          </a:solidFill>
          <a:scene3d>
            <a:camera prst="orthographicFront"/>
            <a:lightRig rig="threePt" dir="t"/>
          </a:scene3d>
          <a:sp3d>
            <a:bevelT w="101600" prst="rible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rPr>
              <a:t>Answers to review questions - </a:t>
            </a:r>
          </a:p>
        </p:txBody>
      </p:sp>
      <p:sp>
        <p:nvSpPr>
          <p:cNvPr id="8" name="Rectangle 7">
            <a:extLst>
              <a:ext uri="{FF2B5EF4-FFF2-40B4-BE49-F238E27FC236}">
                <a16:creationId xmlns:a16="http://schemas.microsoft.com/office/drawing/2014/main" id="{72D5B883-A675-E2A1-AEDC-CD00CCC660B1}"/>
              </a:ext>
            </a:extLst>
          </p:cNvPr>
          <p:cNvSpPr/>
          <p:nvPr/>
        </p:nvSpPr>
        <p:spPr>
          <a:xfrm>
            <a:off x="1096511" y="2288548"/>
            <a:ext cx="6989869" cy="576943"/>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accent1">
                    <a:lumMod val="75000"/>
                  </a:schemeClr>
                </a:solidFill>
              </a:rPr>
              <a:t>?</a:t>
            </a:r>
          </a:p>
        </p:txBody>
      </p:sp>
      <p:sp>
        <p:nvSpPr>
          <p:cNvPr id="11" name="Rectangle 10">
            <a:extLst>
              <a:ext uri="{FF2B5EF4-FFF2-40B4-BE49-F238E27FC236}">
                <a16:creationId xmlns:a16="http://schemas.microsoft.com/office/drawing/2014/main" id="{CC5785AF-5465-F590-2D67-3D6CF218F9F9}"/>
              </a:ext>
            </a:extLst>
          </p:cNvPr>
          <p:cNvSpPr/>
          <p:nvPr/>
        </p:nvSpPr>
        <p:spPr>
          <a:xfrm>
            <a:off x="1366887" y="3731126"/>
            <a:ext cx="10531330" cy="785022"/>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accent1">
                    <a:lumMod val="75000"/>
                  </a:schemeClr>
                </a:solidFill>
              </a:rPr>
              <a:t>?</a:t>
            </a:r>
            <a:endParaRPr lang="en-US" sz="2400" dirty="0"/>
          </a:p>
        </p:txBody>
      </p:sp>
      <p:sp>
        <p:nvSpPr>
          <p:cNvPr id="12" name="Rectangle 11">
            <a:extLst>
              <a:ext uri="{FF2B5EF4-FFF2-40B4-BE49-F238E27FC236}">
                <a16:creationId xmlns:a16="http://schemas.microsoft.com/office/drawing/2014/main" id="{FFD77A74-F9CD-1159-03EF-2BFF5ADE0A92}"/>
              </a:ext>
            </a:extLst>
          </p:cNvPr>
          <p:cNvSpPr/>
          <p:nvPr/>
        </p:nvSpPr>
        <p:spPr>
          <a:xfrm>
            <a:off x="1172443" y="5096389"/>
            <a:ext cx="10725774" cy="638115"/>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accent1">
                    <a:lumMod val="75000"/>
                  </a:schemeClr>
                </a:solidFill>
              </a:rPr>
              <a:t>?</a:t>
            </a:r>
            <a:endParaRPr lang="en-US" sz="2400" dirty="0"/>
          </a:p>
        </p:txBody>
      </p:sp>
      <p:sp>
        <p:nvSpPr>
          <p:cNvPr id="13" name="Rectangle 12">
            <a:extLst>
              <a:ext uri="{FF2B5EF4-FFF2-40B4-BE49-F238E27FC236}">
                <a16:creationId xmlns:a16="http://schemas.microsoft.com/office/drawing/2014/main" id="{59D6CE7F-75CF-D3F8-A9D8-DF77B21FD614}"/>
              </a:ext>
            </a:extLst>
          </p:cNvPr>
          <p:cNvSpPr/>
          <p:nvPr/>
        </p:nvSpPr>
        <p:spPr>
          <a:xfrm>
            <a:off x="1075668" y="6274705"/>
            <a:ext cx="10955695" cy="597807"/>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accent1">
                    <a:lumMod val="75000"/>
                  </a:schemeClr>
                </a:solidFill>
              </a:rPr>
              <a:t>?</a:t>
            </a:r>
            <a:endParaRPr lang="en-US" sz="2400" dirty="0"/>
          </a:p>
        </p:txBody>
      </p:sp>
    </p:spTree>
    <p:extLst>
      <p:ext uri="{BB962C8B-B14F-4D97-AF65-F5344CB8AC3E}">
        <p14:creationId xmlns:p14="http://schemas.microsoft.com/office/powerpoint/2010/main" val="1443586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animBg="1"/>
      <p:bldP spid="12" grpId="0" animBg="1"/>
      <p:bldP spid="1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0DC769-ED8E-D49B-D450-416AB96919C5}"/>
              </a:ext>
            </a:extLst>
          </p:cNvPr>
          <p:cNvSpPr>
            <a:spLocks noGrp="1"/>
          </p:cNvSpPr>
          <p:nvPr>
            <p:ph type="title"/>
          </p:nvPr>
        </p:nvSpPr>
        <p:spPr>
          <a:xfrm>
            <a:off x="455446" y="0"/>
            <a:ext cx="5405321" cy="2852737"/>
          </a:xfrm>
        </p:spPr>
        <p:txBody>
          <a:bodyPr/>
          <a:lstStyle/>
          <a:p>
            <a:r>
              <a:rPr lang="en-US" b="1" dirty="0">
                <a:latin typeface="Algerian" panose="04020705040A02060702" pitchFamily="82" charset="0"/>
              </a:rPr>
              <a:t>THANK YOU</a:t>
            </a:r>
          </a:p>
        </p:txBody>
      </p:sp>
      <p:sp>
        <p:nvSpPr>
          <p:cNvPr id="3" name="Content Placeholder 2">
            <a:extLst>
              <a:ext uri="{FF2B5EF4-FFF2-40B4-BE49-F238E27FC236}">
                <a16:creationId xmlns:a16="http://schemas.microsoft.com/office/drawing/2014/main" id="{E87C651D-BB42-31E3-D000-202B68FF3F67}"/>
              </a:ext>
            </a:extLst>
          </p:cNvPr>
          <p:cNvSpPr>
            <a:spLocks noGrp="1"/>
          </p:cNvSpPr>
          <p:nvPr>
            <p:ph type="body" idx="1"/>
          </p:nvPr>
        </p:nvSpPr>
        <p:spPr/>
        <p:txBody>
          <a:bodyPr/>
          <a:lstStyle/>
          <a:p>
            <a:r>
              <a:rPr lang="en-US" dirty="0"/>
              <a:t>  </a:t>
            </a:r>
          </a:p>
        </p:txBody>
      </p:sp>
      <p:pic>
        <p:nvPicPr>
          <p:cNvPr id="4" name="Picture 3">
            <a:extLst>
              <a:ext uri="{FF2B5EF4-FFF2-40B4-BE49-F238E27FC236}">
                <a16:creationId xmlns:a16="http://schemas.microsoft.com/office/drawing/2014/main" id="{4B4A77DA-2552-6C7D-9386-56230E4ECD85}"/>
              </a:ext>
            </a:extLst>
          </p:cNvPr>
          <p:cNvPicPr>
            <a:picLocks noChangeAspect="1"/>
          </p:cNvPicPr>
          <p:nvPr/>
        </p:nvPicPr>
        <p:blipFill>
          <a:blip r:embed="rId2" cstate="print">
            <a:extLst>
              <a:ext uri="{28A0092B-C50C-407E-A947-70E740481C1C}">
                <a14:useLocalDpi xmlns:a14="http://schemas.microsoft.com/office/drawing/2010/main" val="0"/>
              </a:ext>
            </a:extLst>
          </a:blip>
          <a:stretch/>
        </p:blipFill>
        <p:spPr>
          <a:xfrm>
            <a:off x="109882" y="4421117"/>
            <a:ext cx="3557670" cy="2371779"/>
          </a:xfrm>
          <a:custGeom>
            <a:avLst/>
            <a:gdLst/>
            <a:ahLst/>
            <a:cxnLst/>
            <a:rect l="l" t="t" r="r" b="b"/>
            <a:pathLst>
              <a:path w="4141760" h="4377846">
                <a:moveTo>
                  <a:pt x="0" y="0"/>
                </a:moveTo>
                <a:lnTo>
                  <a:pt x="4141760" y="0"/>
                </a:lnTo>
                <a:lnTo>
                  <a:pt x="4141760" y="4377846"/>
                </a:lnTo>
                <a:lnTo>
                  <a:pt x="0" y="4377846"/>
                </a:lnTo>
                <a:close/>
              </a:path>
            </a:pathLst>
          </a:custGeom>
        </p:spPr>
      </p:pic>
      <p:pic>
        <p:nvPicPr>
          <p:cNvPr id="5" name="Picture 4">
            <a:extLst>
              <a:ext uri="{FF2B5EF4-FFF2-40B4-BE49-F238E27FC236}">
                <a16:creationId xmlns:a16="http://schemas.microsoft.com/office/drawing/2014/main" id="{B5B685EC-F3CA-9622-DE3C-84B827775D88}"/>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48693" y="53420"/>
            <a:ext cx="6679406" cy="5588201"/>
          </a:xfrm>
          <a:prstGeom prst="ellipse">
            <a:avLst/>
          </a:prstGeom>
          <a:ln w="28575"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23106605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60FBA8D-8734-4FA9-A800-4FC718F93401}"/>
              </a:ext>
            </a:extLst>
          </p:cNvPr>
          <p:cNvSpPr>
            <a:spLocks noGrp="1"/>
          </p:cNvSpPr>
          <p:nvPr>
            <p:ph idx="1"/>
          </p:nvPr>
        </p:nvSpPr>
        <p:spPr>
          <a:xfrm>
            <a:off x="-1" y="1244338"/>
            <a:ext cx="7371761" cy="5595407"/>
          </a:xfrm>
        </p:spPr>
        <p:txBody>
          <a:bodyPr>
            <a:normAutofit lnSpcReduction="10000"/>
          </a:bodyPr>
          <a:lstStyle/>
          <a:p>
            <a:r>
              <a:rPr lang="en-US" dirty="0"/>
              <a:t>Jamaica started RTCQI program in 2015. </a:t>
            </a:r>
          </a:p>
          <a:p>
            <a:r>
              <a:rPr lang="en-US" dirty="0"/>
              <a:t>Looking at the data and implementation activities from 2015 – 2023, we conducted a review of the program. </a:t>
            </a:r>
          </a:p>
          <a:p>
            <a:endParaRPr lang="en-US" sz="1000" dirty="0"/>
          </a:p>
          <a:p>
            <a:pPr marL="0" indent="0">
              <a:buNone/>
            </a:pPr>
            <a:endParaRPr lang="en-US" sz="2200" dirty="0"/>
          </a:p>
          <a:p>
            <a:endParaRPr lang="en-US" sz="1000" dirty="0"/>
          </a:p>
          <a:p>
            <a:pPr marL="914400" lvl="1" indent="-457200">
              <a:buFont typeface="+mj-lt"/>
              <a:buAutoNum type="arabicPeriod"/>
            </a:pPr>
            <a:r>
              <a:rPr lang="en-US" sz="2200" dirty="0"/>
              <a:t>How have the sites performed since their baseline assessments? </a:t>
            </a:r>
          </a:p>
          <a:p>
            <a:pPr marL="914400" lvl="1" indent="-457200">
              <a:buFont typeface="+mj-lt"/>
              <a:buAutoNum type="arabicPeriod"/>
            </a:pPr>
            <a:endParaRPr lang="en-US" sz="900" dirty="0"/>
          </a:p>
          <a:p>
            <a:pPr marL="914400" lvl="1" indent="-457200">
              <a:buAutoNum type="arabicPeriod" startAt="2"/>
            </a:pPr>
            <a:r>
              <a:rPr lang="en-US" sz="2200" dirty="0"/>
              <a:t>What types of quality management systems or programs have been implemented because of the RTCQI program?</a:t>
            </a:r>
          </a:p>
          <a:p>
            <a:pPr marL="914400" lvl="1" indent="-457200">
              <a:buAutoNum type="arabicPeriod" startAt="2"/>
            </a:pPr>
            <a:endParaRPr lang="en-US" sz="900" dirty="0"/>
          </a:p>
          <a:p>
            <a:pPr marL="457200" lvl="1" indent="0">
              <a:buNone/>
            </a:pPr>
            <a:r>
              <a:rPr lang="en-US" sz="2200" dirty="0"/>
              <a:t> 	What were/are the challenges in implementing the </a:t>
            </a:r>
          </a:p>
          <a:p>
            <a:pPr marL="457200" lvl="1" indent="0">
              <a:buNone/>
            </a:pPr>
            <a:r>
              <a:rPr lang="en-US" sz="2200" dirty="0"/>
              <a:t>	RTCQI program? </a:t>
            </a:r>
          </a:p>
          <a:p>
            <a:pPr marL="457200" lvl="1" indent="0">
              <a:buNone/>
            </a:pPr>
            <a:endParaRPr lang="en-US" sz="900" dirty="0"/>
          </a:p>
          <a:p>
            <a:pPr marL="457200" lvl="1" indent="0">
              <a:buNone/>
            </a:pPr>
            <a:r>
              <a:rPr lang="en-US" sz="2200" dirty="0"/>
              <a:t>4.	What areas of the program have been least effective? </a:t>
            </a:r>
          </a:p>
          <a:p>
            <a:endParaRPr lang="en-US" dirty="0"/>
          </a:p>
        </p:txBody>
      </p:sp>
      <p:sp>
        <p:nvSpPr>
          <p:cNvPr id="4" name="Title 1">
            <a:extLst>
              <a:ext uri="{FF2B5EF4-FFF2-40B4-BE49-F238E27FC236}">
                <a16:creationId xmlns:a16="http://schemas.microsoft.com/office/drawing/2014/main" id="{1182EBF8-F49B-6A88-C71A-4D50F7BC4C92}"/>
              </a:ext>
            </a:extLst>
          </p:cNvPr>
          <p:cNvSpPr>
            <a:spLocks noGrp="1"/>
          </p:cNvSpPr>
          <p:nvPr>
            <p:ph type="title"/>
          </p:nvPr>
        </p:nvSpPr>
        <p:spPr>
          <a:xfrm>
            <a:off x="0" y="8630"/>
            <a:ext cx="12192000" cy="1136777"/>
          </a:xfrm>
          <a:solidFill>
            <a:schemeClr val="accent1">
              <a:lumMod val="40000"/>
              <a:lumOff val="60000"/>
            </a:schemeClr>
          </a:solidFill>
        </p:spPr>
        <p:txBody>
          <a:bodyPr anchor="b">
            <a:normAutofit/>
          </a:bodyPr>
          <a:lstStyle/>
          <a:p>
            <a:r>
              <a:rPr lang="en-US" sz="5400" b="1" dirty="0"/>
              <a:t>Program review – 2023</a:t>
            </a:r>
          </a:p>
        </p:txBody>
      </p:sp>
      <p:pic>
        <p:nvPicPr>
          <p:cNvPr id="5" name="Picture 4" descr="A picture containing person, indoor&#10;&#10;Description automatically generated">
            <a:extLst>
              <a:ext uri="{FF2B5EF4-FFF2-40B4-BE49-F238E27FC236}">
                <a16:creationId xmlns:a16="http://schemas.microsoft.com/office/drawing/2014/main" id="{5BD4D264-DEBF-33ED-1736-4B559DE65907}"/>
              </a:ext>
            </a:extLst>
          </p:cNvPr>
          <p:cNvPicPr>
            <a:picLocks noChangeAspect="1"/>
          </p:cNvPicPr>
          <p:nvPr/>
        </p:nvPicPr>
        <p:blipFill>
          <a:blip r:embed="rId2">
            <a:extLst>
              <a:ext uri="{28A0092B-C50C-407E-A947-70E740481C1C}">
                <a14:useLocalDpi xmlns:a14="http://schemas.microsoft.com/office/drawing/2010/main" val="0"/>
              </a:ext>
            </a:extLst>
          </a:blip>
          <a:srcRect l="21824" r="2949"/>
          <a:stretch/>
        </p:blipFill>
        <p:spPr>
          <a:xfrm>
            <a:off x="7273240" y="1472665"/>
            <a:ext cx="4918760" cy="4286234"/>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2" name="Flowchart: Connector 1">
            <a:extLst>
              <a:ext uri="{FF2B5EF4-FFF2-40B4-BE49-F238E27FC236}">
                <a16:creationId xmlns:a16="http://schemas.microsoft.com/office/drawing/2014/main" id="{A9FB9C4C-B125-5713-E57A-51AE9436DD72}"/>
              </a:ext>
            </a:extLst>
          </p:cNvPr>
          <p:cNvSpPr/>
          <p:nvPr/>
        </p:nvSpPr>
        <p:spPr>
          <a:xfrm>
            <a:off x="273734" y="3729525"/>
            <a:ext cx="654725" cy="576943"/>
          </a:xfrm>
          <a:prstGeom prst="flowChartConnector">
            <a:avLst/>
          </a:prstGeom>
          <a:solidFill>
            <a:schemeClr val="accent5">
              <a:lumMod val="75000"/>
            </a:schemeClr>
          </a:solidFill>
          <a:ln w="38100">
            <a:solidFill>
              <a:srgbClr val="002060"/>
            </a:solidFill>
          </a:ln>
          <a:effectLst>
            <a:outerShdw blurRad="50800" dist="38100" dir="2700000" algn="tl" rotWithShape="0">
              <a:prstClr val="black">
                <a:alpha val="40000"/>
              </a:prstClr>
            </a:outerShdw>
          </a:effectLst>
          <a:scene3d>
            <a:camera prst="orthographicFront"/>
            <a:lightRig rig="threePt" dir="t"/>
          </a:scene3d>
          <a:sp3d>
            <a:bevelT w="139700" h="139700" prst="divo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ln w="28575">
                  <a:solidFill>
                    <a:schemeClr val="tx1"/>
                  </a:solidFill>
                </a:ln>
                <a:solidFill>
                  <a:schemeClr val="bg1"/>
                </a:solidFill>
              </a:rPr>
              <a:t>1</a:t>
            </a:r>
          </a:p>
        </p:txBody>
      </p:sp>
      <p:sp>
        <p:nvSpPr>
          <p:cNvPr id="6" name="Flowchart: Connector 5">
            <a:extLst>
              <a:ext uri="{FF2B5EF4-FFF2-40B4-BE49-F238E27FC236}">
                <a16:creationId xmlns:a16="http://schemas.microsoft.com/office/drawing/2014/main" id="{C9148E3F-1C28-0037-370F-2C3FF4FC3290}"/>
              </a:ext>
            </a:extLst>
          </p:cNvPr>
          <p:cNvSpPr/>
          <p:nvPr/>
        </p:nvSpPr>
        <p:spPr>
          <a:xfrm>
            <a:off x="251171" y="4515592"/>
            <a:ext cx="654725" cy="576943"/>
          </a:xfrm>
          <a:prstGeom prst="flowChartConnector">
            <a:avLst/>
          </a:prstGeom>
          <a:solidFill>
            <a:schemeClr val="accent5">
              <a:lumMod val="75000"/>
            </a:schemeClr>
          </a:solidFill>
          <a:ln w="38100">
            <a:solidFill>
              <a:srgbClr val="002060"/>
            </a:solidFill>
          </a:ln>
          <a:effectLst>
            <a:outerShdw blurRad="50800" dist="38100" dir="2700000" algn="tl" rotWithShape="0">
              <a:prstClr val="black">
                <a:alpha val="40000"/>
              </a:prstClr>
            </a:outerShdw>
          </a:effectLst>
          <a:scene3d>
            <a:camera prst="orthographicFront"/>
            <a:lightRig rig="threePt" dir="t"/>
          </a:scene3d>
          <a:sp3d>
            <a:bevelT w="139700" h="139700" prst="divo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ln w="28575">
                  <a:solidFill>
                    <a:schemeClr val="tx1"/>
                  </a:solidFill>
                </a:ln>
                <a:solidFill>
                  <a:schemeClr val="bg1"/>
                </a:solidFill>
              </a:rPr>
              <a:t>2</a:t>
            </a:r>
          </a:p>
        </p:txBody>
      </p:sp>
      <p:sp>
        <p:nvSpPr>
          <p:cNvPr id="7" name="Flowchart: Connector 6">
            <a:extLst>
              <a:ext uri="{FF2B5EF4-FFF2-40B4-BE49-F238E27FC236}">
                <a16:creationId xmlns:a16="http://schemas.microsoft.com/office/drawing/2014/main" id="{95E03C34-6CCC-275D-C838-3CB42253BFCF}"/>
              </a:ext>
            </a:extLst>
          </p:cNvPr>
          <p:cNvSpPr/>
          <p:nvPr/>
        </p:nvSpPr>
        <p:spPr>
          <a:xfrm>
            <a:off x="251170" y="5385283"/>
            <a:ext cx="654725" cy="576943"/>
          </a:xfrm>
          <a:prstGeom prst="flowChartConnector">
            <a:avLst/>
          </a:prstGeom>
          <a:solidFill>
            <a:schemeClr val="accent5">
              <a:lumMod val="75000"/>
            </a:schemeClr>
          </a:solidFill>
          <a:ln w="38100">
            <a:solidFill>
              <a:srgbClr val="002060"/>
            </a:solidFill>
          </a:ln>
          <a:effectLst>
            <a:outerShdw blurRad="50800" dist="38100" dir="2700000" algn="tl" rotWithShape="0">
              <a:prstClr val="black">
                <a:alpha val="40000"/>
              </a:prstClr>
            </a:outerShdw>
          </a:effectLst>
          <a:scene3d>
            <a:camera prst="orthographicFront"/>
            <a:lightRig rig="threePt" dir="t"/>
          </a:scene3d>
          <a:sp3d>
            <a:bevelT w="139700" h="139700" prst="divo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ln w="28575">
                  <a:solidFill>
                    <a:schemeClr val="tx1"/>
                  </a:solidFill>
                </a:ln>
                <a:solidFill>
                  <a:schemeClr val="bg1"/>
                </a:solidFill>
              </a:rPr>
              <a:t>3</a:t>
            </a:r>
          </a:p>
        </p:txBody>
      </p:sp>
      <p:sp>
        <p:nvSpPr>
          <p:cNvPr id="8" name="Flowchart: Connector 7">
            <a:extLst>
              <a:ext uri="{FF2B5EF4-FFF2-40B4-BE49-F238E27FC236}">
                <a16:creationId xmlns:a16="http://schemas.microsoft.com/office/drawing/2014/main" id="{F3A1C17D-3F3E-BEBA-BC84-72331E36F7B0}"/>
              </a:ext>
            </a:extLst>
          </p:cNvPr>
          <p:cNvSpPr/>
          <p:nvPr/>
        </p:nvSpPr>
        <p:spPr>
          <a:xfrm>
            <a:off x="251169" y="6120705"/>
            <a:ext cx="654725" cy="576943"/>
          </a:xfrm>
          <a:prstGeom prst="flowChartConnector">
            <a:avLst/>
          </a:prstGeom>
          <a:solidFill>
            <a:schemeClr val="accent5">
              <a:lumMod val="75000"/>
            </a:schemeClr>
          </a:solidFill>
          <a:ln w="38100">
            <a:solidFill>
              <a:srgbClr val="002060"/>
            </a:solidFill>
          </a:ln>
          <a:effectLst>
            <a:outerShdw blurRad="50800" dist="38100" dir="2700000" algn="tl" rotWithShape="0">
              <a:prstClr val="black">
                <a:alpha val="40000"/>
              </a:prstClr>
            </a:outerShdw>
          </a:effectLst>
          <a:scene3d>
            <a:camera prst="orthographicFront"/>
            <a:lightRig rig="threePt" dir="t"/>
          </a:scene3d>
          <a:sp3d>
            <a:bevelT w="139700" h="139700" prst="divo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ln w="28575">
                  <a:solidFill>
                    <a:schemeClr val="tx1"/>
                  </a:solidFill>
                </a:ln>
                <a:solidFill>
                  <a:schemeClr val="bg1"/>
                </a:solidFill>
              </a:rPr>
              <a:t>4</a:t>
            </a:r>
          </a:p>
        </p:txBody>
      </p:sp>
      <p:sp>
        <p:nvSpPr>
          <p:cNvPr id="9" name="Rectangle: Rounded Corners 8">
            <a:extLst>
              <a:ext uri="{FF2B5EF4-FFF2-40B4-BE49-F238E27FC236}">
                <a16:creationId xmlns:a16="http://schemas.microsoft.com/office/drawing/2014/main" id="{AC5CFE29-6052-BCA9-848B-49D15976D2E9}"/>
              </a:ext>
            </a:extLst>
          </p:cNvPr>
          <p:cNvSpPr/>
          <p:nvPr/>
        </p:nvSpPr>
        <p:spPr>
          <a:xfrm>
            <a:off x="85761" y="2953545"/>
            <a:ext cx="6541281" cy="583966"/>
          </a:xfrm>
          <a:prstGeom prst="roundRect">
            <a:avLst/>
          </a:prstGeom>
          <a:solidFill>
            <a:schemeClr val="accent5">
              <a:lumMod val="75000"/>
            </a:schemeClr>
          </a:solidFill>
          <a:ln w="38100"/>
          <a:scene3d>
            <a:camera prst="orthographicFront"/>
            <a:lightRig rig="threePt" dir="t"/>
          </a:scene3d>
          <a:sp3d>
            <a:bevelT w="101600" prst="rible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rPr>
              <a:t>Review questions </a:t>
            </a:r>
          </a:p>
        </p:txBody>
      </p:sp>
    </p:spTree>
    <p:extLst>
      <p:ext uri="{BB962C8B-B14F-4D97-AF65-F5344CB8AC3E}">
        <p14:creationId xmlns:p14="http://schemas.microsoft.com/office/powerpoint/2010/main" val="19224725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3130"/>
            <a:ext cx="12192000" cy="921416"/>
          </a:xfrm>
          <a:solidFill>
            <a:schemeClr val="accent1">
              <a:lumMod val="40000"/>
              <a:lumOff val="60000"/>
            </a:schemeClr>
          </a:solidFill>
        </p:spPr>
        <p:txBody>
          <a:bodyPr>
            <a:normAutofit/>
          </a:bodyPr>
          <a:lstStyle/>
          <a:p>
            <a:pPr algn="l"/>
            <a:r>
              <a:rPr lang="en-US" dirty="0">
                <a:solidFill>
                  <a:schemeClr val="tx1"/>
                </a:solidFill>
              </a:rPr>
              <a:t>Program review -2023 (cont’d)</a:t>
            </a:r>
          </a:p>
        </p:txBody>
      </p:sp>
      <p:sp>
        <p:nvSpPr>
          <p:cNvPr id="53" name="Text Placeholder 52"/>
          <p:cNvSpPr>
            <a:spLocks noGrp="1"/>
          </p:cNvSpPr>
          <p:nvPr>
            <p:ph type="body" sz="quarter" idx="41"/>
          </p:nvPr>
        </p:nvSpPr>
        <p:spPr>
          <a:xfrm>
            <a:off x="0" y="970958"/>
            <a:ext cx="12192000" cy="820199"/>
          </a:xfrm>
        </p:spPr>
        <p:txBody>
          <a:bodyPr>
            <a:normAutofit fontScale="62500" lnSpcReduction="20000"/>
          </a:bodyPr>
          <a:lstStyle/>
          <a:p>
            <a:r>
              <a:rPr lang="en-US" sz="3800" dirty="0">
                <a:solidFill>
                  <a:schemeClr val="tx1"/>
                </a:solidFill>
              </a:rPr>
              <a:t>Based on the consolidated data, site feedback, HR complement and </a:t>
            </a:r>
          </a:p>
          <a:p>
            <a:r>
              <a:rPr lang="en-US" sz="3800" dirty="0">
                <a:solidFill>
                  <a:schemeClr val="tx1"/>
                </a:solidFill>
              </a:rPr>
              <a:t>patient needs, several RTCQI program improvements were implemented. These included: </a:t>
            </a:r>
            <a:endParaRPr lang="en-US" sz="2900" dirty="0">
              <a:solidFill>
                <a:schemeClr val="tx1"/>
              </a:solidFill>
            </a:endParaRPr>
          </a:p>
        </p:txBody>
      </p:sp>
      <p:sp>
        <p:nvSpPr>
          <p:cNvPr id="1757" name="Freeform: Shape 1756">
            <a:extLst>
              <a:ext uri="{FF2B5EF4-FFF2-40B4-BE49-F238E27FC236}">
                <a16:creationId xmlns:a16="http://schemas.microsoft.com/office/drawing/2014/main" id="{1790A490-F117-4FA2-B646-89CEB27CE8A5}"/>
              </a:ext>
            </a:extLst>
          </p:cNvPr>
          <p:cNvSpPr>
            <a:spLocks noChangeAspect="1"/>
          </p:cNvSpPr>
          <p:nvPr/>
        </p:nvSpPr>
        <p:spPr>
          <a:xfrm>
            <a:off x="4192463" y="2510475"/>
            <a:ext cx="1475943" cy="2218555"/>
          </a:xfrm>
          <a:custGeom>
            <a:avLst/>
            <a:gdLst>
              <a:gd name="connsiteX0" fmla="*/ 1181320 w 1514475"/>
              <a:gd name="connsiteY0" fmla="*/ 2250758 h 2276475"/>
              <a:gd name="connsiteX1" fmla="*/ 28795 w 1514475"/>
              <a:gd name="connsiteY1" fmla="*/ 2250758 h 2276475"/>
              <a:gd name="connsiteX2" fmla="*/ 60227 w 1514475"/>
              <a:gd name="connsiteY2" fmla="*/ 2062163 h 2276475"/>
              <a:gd name="connsiteX3" fmla="*/ 239297 w 1514475"/>
              <a:gd name="connsiteY3" fmla="*/ 1767840 h 2276475"/>
              <a:gd name="connsiteX4" fmla="*/ 595532 w 1514475"/>
              <a:gd name="connsiteY4" fmla="*/ 1432560 h 2276475"/>
              <a:gd name="connsiteX5" fmla="*/ 1083212 w 1514475"/>
              <a:gd name="connsiteY5" fmla="*/ 962978 h 2276475"/>
              <a:gd name="connsiteX6" fmla="*/ 1209895 w 1514475"/>
              <a:gd name="connsiteY6" fmla="*/ 636270 h 2276475"/>
              <a:gd name="connsiteX7" fmla="*/ 1094642 w 1514475"/>
              <a:gd name="connsiteY7" fmla="*/ 363855 h 2276475"/>
              <a:gd name="connsiteX8" fmla="*/ 793652 w 1514475"/>
              <a:gd name="connsiteY8" fmla="*/ 252413 h 2276475"/>
              <a:gd name="connsiteX9" fmla="*/ 479327 w 1514475"/>
              <a:gd name="connsiteY9" fmla="*/ 370522 h 2276475"/>
              <a:gd name="connsiteX10" fmla="*/ 360265 w 1514475"/>
              <a:gd name="connsiteY10" fmla="*/ 697230 h 2276475"/>
              <a:gd name="connsiteX11" fmla="*/ 81182 w 1514475"/>
              <a:gd name="connsiteY11" fmla="*/ 668655 h 2276475"/>
              <a:gd name="connsiteX12" fmla="*/ 297400 w 1514475"/>
              <a:gd name="connsiteY12" fmla="*/ 192405 h 2276475"/>
              <a:gd name="connsiteX13" fmla="*/ 800320 w 1514475"/>
              <a:gd name="connsiteY13" fmla="*/ 28575 h 2276475"/>
              <a:gd name="connsiteX14" fmla="*/ 1305145 w 1514475"/>
              <a:gd name="connsiteY14" fmla="*/ 205740 h 2276475"/>
              <a:gd name="connsiteX15" fmla="*/ 1490882 w 1514475"/>
              <a:gd name="connsiteY15" fmla="*/ 643890 h 2276475"/>
              <a:gd name="connsiteX16" fmla="*/ 1436590 w 1514475"/>
              <a:gd name="connsiteY16" fmla="*/ 904875 h 2276475"/>
              <a:gd name="connsiteX17" fmla="*/ 1255615 w 1514475"/>
              <a:gd name="connsiteY17" fmla="*/ 1175385 h 2276475"/>
              <a:gd name="connsiteX18" fmla="*/ 836515 w 1514475"/>
              <a:gd name="connsiteY18" fmla="*/ 1564957 h 2276475"/>
              <a:gd name="connsiteX19" fmla="*/ 522190 w 1514475"/>
              <a:gd name="connsiteY19" fmla="*/ 1844040 h 2276475"/>
              <a:gd name="connsiteX20" fmla="*/ 406937 w 1514475"/>
              <a:gd name="connsiteY20" fmla="*/ 1991678 h 2276475"/>
              <a:gd name="connsiteX21" fmla="*/ 1493740 w 1514475"/>
              <a:gd name="connsiteY21" fmla="*/ 1991678 h 2276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514475" h="2276475">
                <a:moveTo>
                  <a:pt x="1181320" y="2250758"/>
                </a:moveTo>
                <a:lnTo>
                  <a:pt x="28795" y="2250758"/>
                </a:lnTo>
                <a:cubicBezTo>
                  <a:pt x="26890" y="2185035"/>
                  <a:pt x="37367" y="2122170"/>
                  <a:pt x="60227" y="2062163"/>
                </a:cubicBezTo>
                <a:cubicBezTo>
                  <a:pt x="97375" y="1962150"/>
                  <a:pt x="157382" y="1864043"/>
                  <a:pt x="239297" y="1767840"/>
                </a:cubicBezTo>
                <a:cubicBezTo>
                  <a:pt x="321212" y="1670685"/>
                  <a:pt x="440275" y="1559243"/>
                  <a:pt x="595532" y="1432560"/>
                </a:cubicBezTo>
                <a:cubicBezTo>
                  <a:pt x="836515" y="1235393"/>
                  <a:pt x="999392" y="1079182"/>
                  <a:pt x="1083212" y="962978"/>
                </a:cubicBezTo>
                <a:cubicBezTo>
                  <a:pt x="1167985" y="847725"/>
                  <a:pt x="1209895" y="738188"/>
                  <a:pt x="1209895" y="636270"/>
                </a:cubicBezTo>
                <a:cubicBezTo>
                  <a:pt x="1209895" y="528638"/>
                  <a:pt x="1171795" y="437197"/>
                  <a:pt x="1094642" y="363855"/>
                </a:cubicBezTo>
                <a:cubicBezTo>
                  <a:pt x="1017490" y="289560"/>
                  <a:pt x="917477" y="252413"/>
                  <a:pt x="793652" y="252413"/>
                </a:cubicBezTo>
                <a:cubicBezTo>
                  <a:pt x="663160" y="252413"/>
                  <a:pt x="558385" y="291465"/>
                  <a:pt x="479327" y="370522"/>
                </a:cubicBezTo>
                <a:cubicBezTo>
                  <a:pt x="400270" y="449580"/>
                  <a:pt x="361217" y="558165"/>
                  <a:pt x="360265" y="697230"/>
                </a:cubicBezTo>
                <a:lnTo>
                  <a:pt x="81182" y="668655"/>
                </a:lnTo>
                <a:cubicBezTo>
                  <a:pt x="100232" y="460057"/>
                  <a:pt x="172622" y="300990"/>
                  <a:pt x="297400" y="192405"/>
                </a:cubicBezTo>
                <a:cubicBezTo>
                  <a:pt x="422177" y="82867"/>
                  <a:pt x="589817" y="28575"/>
                  <a:pt x="800320" y="28575"/>
                </a:cubicBezTo>
                <a:cubicBezTo>
                  <a:pt x="1012727" y="28575"/>
                  <a:pt x="1181320" y="87630"/>
                  <a:pt x="1305145" y="205740"/>
                </a:cubicBezTo>
                <a:cubicBezTo>
                  <a:pt x="1428970" y="323850"/>
                  <a:pt x="1490882" y="469582"/>
                  <a:pt x="1490882" y="643890"/>
                </a:cubicBezTo>
                <a:cubicBezTo>
                  <a:pt x="1490882" y="732472"/>
                  <a:pt x="1472785" y="820103"/>
                  <a:pt x="1436590" y="904875"/>
                </a:cubicBezTo>
                <a:cubicBezTo>
                  <a:pt x="1400395" y="990600"/>
                  <a:pt x="1340387" y="1081088"/>
                  <a:pt x="1255615" y="1175385"/>
                </a:cubicBezTo>
                <a:cubicBezTo>
                  <a:pt x="1171795" y="1269682"/>
                  <a:pt x="1031777" y="1400175"/>
                  <a:pt x="836515" y="1564957"/>
                </a:cubicBezTo>
                <a:cubicBezTo>
                  <a:pt x="673637" y="1702118"/>
                  <a:pt x="568862" y="1794510"/>
                  <a:pt x="522190" y="1844040"/>
                </a:cubicBezTo>
                <a:cubicBezTo>
                  <a:pt x="475517" y="1892618"/>
                  <a:pt x="437417" y="1942148"/>
                  <a:pt x="406937" y="1991678"/>
                </a:cubicBezTo>
                <a:lnTo>
                  <a:pt x="1493740" y="1991678"/>
                </a:lnTo>
              </a:path>
            </a:pathLst>
          </a:custGeom>
          <a:solidFill>
            <a:schemeClr val="accent2">
              <a:lumMod val="60000"/>
              <a:lumOff val="40000"/>
            </a:schemeClr>
          </a:solidFill>
          <a:ln w="25400" cap="flat">
            <a:solidFill>
              <a:schemeClr val="accent2"/>
            </a:solidFill>
            <a:prstDash val="solid"/>
            <a:miter/>
          </a:ln>
        </p:spPr>
        <p:txBody>
          <a:bodyPr rtlCol="0" anchor="ctr"/>
          <a:lstStyle/>
          <a:p>
            <a:endParaRPr lang="en-US">
              <a:solidFill>
                <a:schemeClr val="tx1">
                  <a:lumMod val="85000"/>
                  <a:lumOff val="15000"/>
                </a:schemeClr>
              </a:solidFill>
            </a:endParaRPr>
          </a:p>
        </p:txBody>
      </p:sp>
      <p:grpSp>
        <p:nvGrpSpPr>
          <p:cNvPr id="1758" name="Group 1757">
            <a:extLst>
              <a:ext uri="{FF2B5EF4-FFF2-40B4-BE49-F238E27FC236}">
                <a16:creationId xmlns:a16="http://schemas.microsoft.com/office/drawing/2014/main" id="{10368BC9-76A7-4205-98EF-7AE87F73F121}"/>
              </a:ext>
            </a:extLst>
          </p:cNvPr>
          <p:cNvGrpSpPr/>
          <p:nvPr/>
        </p:nvGrpSpPr>
        <p:grpSpPr>
          <a:xfrm>
            <a:off x="708737" y="2336042"/>
            <a:ext cx="3167774" cy="3033067"/>
            <a:chOff x="759142" y="1866203"/>
            <a:chExt cx="3471863" cy="3324225"/>
          </a:xfrm>
        </p:grpSpPr>
        <p:sp>
          <p:nvSpPr>
            <p:cNvPr id="1759" name="Freeform: Shape 1758">
              <a:extLst>
                <a:ext uri="{FF2B5EF4-FFF2-40B4-BE49-F238E27FC236}">
                  <a16:creationId xmlns:a16="http://schemas.microsoft.com/office/drawing/2014/main" id="{E29EAEBC-177F-44E2-9A9B-BB8CB08ECA45}"/>
                </a:ext>
              </a:extLst>
            </p:cNvPr>
            <p:cNvSpPr/>
            <p:nvPr/>
          </p:nvSpPr>
          <p:spPr>
            <a:xfrm>
              <a:off x="759142" y="2538668"/>
              <a:ext cx="895350" cy="2371725"/>
            </a:xfrm>
            <a:custGeom>
              <a:avLst/>
              <a:gdLst>
                <a:gd name="connsiteX0" fmla="*/ 591978 w 895350"/>
                <a:gd name="connsiteY0" fmla="*/ 2353151 h 2371725"/>
                <a:gd name="connsiteX1" fmla="*/ 591978 w 895350"/>
                <a:gd name="connsiteY1" fmla="*/ 535781 h 2371725"/>
                <a:gd name="connsiteX2" fmla="*/ 321469 w 895350"/>
                <a:gd name="connsiteY2" fmla="*/ 731996 h 2371725"/>
                <a:gd name="connsiteX3" fmla="*/ 21431 w 895350"/>
                <a:gd name="connsiteY3" fmla="*/ 879634 h 2371725"/>
                <a:gd name="connsiteX4" fmla="*/ 21431 w 895350"/>
                <a:gd name="connsiteY4" fmla="*/ 604361 h 2371725"/>
                <a:gd name="connsiteX5" fmla="*/ 439578 w 895350"/>
                <a:gd name="connsiteY5" fmla="*/ 331946 h 2371725"/>
                <a:gd name="connsiteX6" fmla="*/ 692944 w 895350"/>
                <a:gd name="connsiteY6" fmla="*/ 21431 h 2371725"/>
                <a:gd name="connsiteX7" fmla="*/ 876776 w 895350"/>
                <a:gd name="connsiteY7" fmla="*/ 21431 h 2371725"/>
                <a:gd name="connsiteX8" fmla="*/ 876776 w 895350"/>
                <a:gd name="connsiteY8" fmla="*/ 2353151 h 2371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5350" h="2371725">
                  <a:moveTo>
                    <a:pt x="591978" y="2353151"/>
                  </a:moveTo>
                  <a:lnTo>
                    <a:pt x="591978" y="535781"/>
                  </a:lnTo>
                  <a:cubicBezTo>
                    <a:pt x="523399" y="601504"/>
                    <a:pt x="432911" y="667226"/>
                    <a:pt x="321469" y="731996"/>
                  </a:cubicBezTo>
                  <a:cubicBezTo>
                    <a:pt x="210026" y="797719"/>
                    <a:pt x="110014" y="846296"/>
                    <a:pt x="21431" y="879634"/>
                  </a:cubicBezTo>
                  <a:lnTo>
                    <a:pt x="21431" y="604361"/>
                  </a:lnTo>
                  <a:cubicBezTo>
                    <a:pt x="180499" y="529114"/>
                    <a:pt x="320516" y="438626"/>
                    <a:pt x="439578" y="331946"/>
                  </a:cubicBezTo>
                  <a:cubicBezTo>
                    <a:pt x="558641" y="225266"/>
                    <a:pt x="643414" y="121444"/>
                    <a:pt x="692944" y="21431"/>
                  </a:cubicBezTo>
                  <a:lnTo>
                    <a:pt x="876776" y="21431"/>
                  </a:lnTo>
                  <a:lnTo>
                    <a:pt x="876776" y="2353151"/>
                  </a:lnTo>
                </a:path>
              </a:pathLst>
            </a:custGeom>
            <a:solidFill>
              <a:schemeClr val="accent5">
                <a:lumMod val="75000"/>
              </a:schemeClr>
            </a:solidFill>
            <a:ln w="28575" cap="flat">
              <a:solidFill>
                <a:schemeClr val="accent1"/>
              </a:solidFill>
              <a:prstDash val="solid"/>
              <a:miter/>
            </a:ln>
          </p:spPr>
          <p:txBody>
            <a:bodyPr rtlCol="0" anchor="ctr"/>
            <a:lstStyle/>
            <a:p>
              <a:endParaRPr lang="en-US" dirty="0">
                <a:solidFill>
                  <a:schemeClr val="tx1">
                    <a:lumMod val="85000"/>
                    <a:lumOff val="15000"/>
                  </a:schemeClr>
                </a:solidFill>
              </a:endParaRPr>
            </a:p>
          </p:txBody>
        </p:sp>
        <p:grpSp>
          <p:nvGrpSpPr>
            <p:cNvPr id="1760" name="Group 1759">
              <a:extLst>
                <a:ext uri="{FF2B5EF4-FFF2-40B4-BE49-F238E27FC236}">
                  <a16:creationId xmlns:a16="http://schemas.microsoft.com/office/drawing/2014/main" id="{7744291A-5741-4FC4-B5BD-F2F46A6DC5CA}"/>
                </a:ext>
              </a:extLst>
            </p:cNvPr>
            <p:cNvGrpSpPr/>
            <p:nvPr/>
          </p:nvGrpSpPr>
          <p:grpSpPr>
            <a:xfrm>
              <a:off x="1621155" y="1866203"/>
              <a:ext cx="2609850" cy="3324225"/>
              <a:chOff x="7471886" y="2217896"/>
              <a:chExt cx="2609850" cy="3324225"/>
            </a:xfrm>
          </p:grpSpPr>
          <p:sp>
            <p:nvSpPr>
              <p:cNvPr id="1761" name="Freeform: Shape 1760">
                <a:extLst>
                  <a:ext uri="{FF2B5EF4-FFF2-40B4-BE49-F238E27FC236}">
                    <a16:creationId xmlns:a16="http://schemas.microsoft.com/office/drawing/2014/main" id="{7FED42A1-5FEB-419C-A52B-E3C1ACFE8065}"/>
                  </a:ext>
                </a:extLst>
              </p:cNvPr>
              <p:cNvSpPr/>
              <p:nvPr/>
            </p:nvSpPr>
            <p:spPr>
              <a:xfrm>
                <a:off x="7471886" y="2217896"/>
                <a:ext cx="2609850" cy="3324225"/>
              </a:xfrm>
              <a:custGeom>
                <a:avLst/>
                <a:gdLst>
                  <a:gd name="connsiteX0" fmla="*/ 21431 w 2609850"/>
                  <a:gd name="connsiteY0" fmla="*/ 3023711 h 3324225"/>
                  <a:gd name="connsiteX1" fmla="*/ 945356 w 2609850"/>
                  <a:gd name="connsiteY1" fmla="*/ 3307556 h 3324225"/>
                  <a:gd name="connsiteX2" fmla="*/ 2588419 w 2609850"/>
                  <a:gd name="connsiteY2" fmla="*/ 1664494 h 3324225"/>
                  <a:gd name="connsiteX3" fmla="*/ 945356 w 2609850"/>
                  <a:gd name="connsiteY3" fmla="*/ 21431 h 3324225"/>
                  <a:gd name="connsiteX4" fmla="*/ 167164 w 2609850"/>
                  <a:gd name="connsiteY4" fmla="*/ 216694 h 33242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09850" h="3324225">
                    <a:moveTo>
                      <a:pt x="21431" y="3023711"/>
                    </a:moveTo>
                    <a:cubicBezTo>
                      <a:pt x="284321" y="3202781"/>
                      <a:pt x="602456" y="3307556"/>
                      <a:pt x="945356" y="3307556"/>
                    </a:cubicBezTo>
                    <a:cubicBezTo>
                      <a:pt x="1853089" y="3307556"/>
                      <a:pt x="2588419" y="2572226"/>
                      <a:pt x="2588419" y="1664494"/>
                    </a:cubicBezTo>
                    <a:cubicBezTo>
                      <a:pt x="2588419" y="756761"/>
                      <a:pt x="1853089" y="21431"/>
                      <a:pt x="945356" y="21431"/>
                    </a:cubicBezTo>
                    <a:cubicBezTo>
                      <a:pt x="663416" y="21431"/>
                      <a:pt x="398621" y="91916"/>
                      <a:pt x="167164" y="216694"/>
                    </a:cubicBezTo>
                  </a:path>
                </a:pathLst>
              </a:custGeom>
              <a:noFill/>
              <a:ln w="28575" cap="flat">
                <a:solidFill>
                  <a:schemeClr val="accent1"/>
                </a:solidFill>
                <a:prstDash val="solid"/>
                <a:miter/>
              </a:ln>
            </p:spPr>
            <p:txBody>
              <a:bodyPr rtlCol="0" anchor="ctr"/>
              <a:lstStyle/>
              <a:p>
                <a:endParaRPr lang="en-US" dirty="0">
                  <a:solidFill>
                    <a:schemeClr val="tx1">
                      <a:lumMod val="85000"/>
                      <a:lumOff val="15000"/>
                    </a:schemeClr>
                  </a:solidFill>
                </a:endParaRPr>
              </a:p>
            </p:txBody>
          </p:sp>
          <p:sp>
            <p:nvSpPr>
              <p:cNvPr id="1762" name="Freeform: Shape 1761">
                <a:extLst>
                  <a:ext uri="{FF2B5EF4-FFF2-40B4-BE49-F238E27FC236}">
                    <a16:creationId xmlns:a16="http://schemas.microsoft.com/office/drawing/2014/main" id="{2A4BD830-8127-4BE3-A92D-86D3AB7E494F}"/>
                  </a:ext>
                </a:extLst>
              </p:cNvPr>
              <p:cNvSpPr/>
              <p:nvPr/>
            </p:nvSpPr>
            <p:spPr>
              <a:xfrm>
                <a:off x="7486173" y="2296954"/>
                <a:ext cx="276225" cy="228600"/>
              </a:xfrm>
              <a:custGeom>
                <a:avLst/>
                <a:gdLst>
                  <a:gd name="connsiteX0" fmla="*/ 168116 w 276225"/>
                  <a:gd name="connsiteY0" fmla="*/ 7144 h 228600"/>
                  <a:gd name="connsiteX1" fmla="*/ 184309 w 276225"/>
                  <a:gd name="connsiteY1" fmla="*/ 121444 h 228600"/>
                  <a:gd name="connsiteX2" fmla="*/ 276701 w 276225"/>
                  <a:gd name="connsiteY2" fmla="*/ 189071 h 228600"/>
                  <a:gd name="connsiteX3" fmla="*/ 7144 w 276225"/>
                  <a:gd name="connsiteY3" fmla="*/ 226219 h 228600"/>
                </a:gdLst>
                <a:ahLst/>
                <a:cxnLst>
                  <a:cxn ang="0">
                    <a:pos x="connsiteX0" y="connsiteY0"/>
                  </a:cxn>
                  <a:cxn ang="0">
                    <a:pos x="connsiteX1" y="connsiteY1"/>
                  </a:cxn>
                  <a:cxn ang="0">
                    <a:pos x="connsiteX2" y="connsiteY2"/>
                  </a:cxn>
                  <a:cxn ang="0">
                    <a:pos x="connsiteX3" y="connsiteY3"/>
                  </a:cxn>
                </a:cxnLst>
                <a:rect l="l" t="t" r="r" b="b"/>
                <a:pathLst>
                  <a:path w="276225" h="228600">
                    <a:moveTo>
                      <a:pt x="168116" y="7144"/>
                    </a:moveTo>
                    <a:lnTo>
                      <a:pt x="184309" y="121444"/>
                    </a:lnTo>
                    <a:lnTo>
                      <a:pt x="276701" y="189071"/>
                    </a:lnTo>
                    <a:lnTo>
                      <a:pt x="7144" y="226219"/>
                    </a:lnTo>
                    <a:close/>
                  </a:path>
                </a:pathLst>
              </a:custGeom>
              <a:solidFill>
                <a:schemeClr val="accent1"/>
              </a:solidFill>
              <a:ln w="28575" cap="flat">
                <a:solidFill>
                  <a:schemeClr val="accent1"/>
                </a:solidFill>
                <a:prstDash val="solid"/>
                <a:miter/>
              </a:ln>
            </p:spPr>
            <p:txBody>
              <a:bodyPr rtlCol="0" anchor="ctr"/>
              <a:lstStyle/>
              <a:p>
                <a:endParaRPr lang="en-US" dirty="0">
                  <a:solidFill>
                    <a:schemeClr val="tx1">
                      <a:lumMod val="85000"/>
                      <a:lumOff val="15000"/>
                    </a:schemeClr>
                  </a:solidFill>
                </a:endParaRPr>
              </a:p>
            </p:txBody>
          </p:sp>
        </p:grpSp>
      </p:grpSp>
      <p:grpSp>
        <p:nvGrpSpPr>
          <p:cNvPr id="1763" name="Group 1762">
            <a:extLst>
              <a:ext uri="{FF2B5EF4-FFF2-40B4-BE49-F238E27FC236}">
                <a16:creationId xmlns:a16="http://schemas.microsoft.com/office/drawing/2014/main" id="{35F13AD5-8631-4C19-9805-817E8A8401C7}"/>
              </a:ext>
            </a:extLst>
          </p:cNvPr>
          <p:cNvGrpSpPr/>
          <p:nvPr/>
        </p:nvGrpSpPr>
        <p:grpSpPr>
          <a:xfrm>
            <a:off x="5310985" y="2303735"/>
            <a:ext cx="2381262" cy="3033067"/>
            <a:chOff x="7471886" y="2217896"/>
            <a:chExt cx="2609850" cy="3324225"/>
          </a:xfrm>
        </p:grpSpPr>
        <p:sp>
          <p:nvSpPr>
            <p:cNvPr id="1764" name="Freeform: Shape 1763">
              <a:extLst>
                <a:ext uri="{FF2B5EF4-FFF2-40B4-BE49-F238E27FC236}">
                  <a16:creationId xmlns:a16="http://schemas.microsoft.com/office/drawing/2014/main" id="{1ACE694F-A4C2-4B4D-A9C2-DD58A600F566}"/>
                </a:ext>
              </a:extLst>
            </p:cNvPr>
            <p:cNvSpPr/>
            <p:nvPr/>
          </p:nvSpPr>
          <p:spPr>
            <a:xfrm>
              <a:off x="7471886" y="2217896"/>
              <a:ext cx="2609850" cy="3324225"/>
            </a:xfrm>
            <a:custGeom>
              <a:avLst/>
              <a:gdLst>
                <a:gd name="connsiteX0" fmla="*/ 21431 w 2609850"/>
                <a:gd name="connsiteY0" fmla="*/ 3023711 h 3324225"/>
                <a:gd name="connsiteX1" fmla="*/ 945356 w 2609850"/>
                <a:gd name="connsiteY1" fmla="*/ 3307556 h 3324225"/>
                <a:gd name="connsiteX2" fmla="*/ 2588419 w 2609850"/>
                <a:gd name="connsiteY2" fmla="*/ 1664494 h 3324225"/>
                <a:gd name="connsiteX3" fmla="*/ 945356 w 2609850"/>
                <a:gd name="connsiteY3" fmla="*/ 21431 h 3324225"/>
                <a:gd name="connsiteX4" fmla="*/ 167164 w 2609850"/>
                <a:gd name="connsiteY4" fmla="*/ 216694 h 33242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09850" h="3324225">
                  <a:moveTo>
                    <a:pt x="21431" y="3023711"/>
                  </a:moveTo>
                  <a:cubicBezTo>
                    <a:pt x="284321" y="3202781"/>
                    <a:pt x="602456" y="3307556"/>
                    <a:pt x="945356" y="3307556"/>
                  </a:cubicBezTo>
                  <a:cubicBezTo>
                    <a:pt x="1853089" y="3307556"/>
                    <a:pt x="2588419" y="2572226"/>
                    <a:pt x="2588419" y="1664494"/>
                  </a:cubicBezTo>
                  <a:cubicBezTo>
                    <a:pt x="2588419" y="756761"/>
                    <a:pt x="1853089" y="21431"/>
                    <a:pt x="945356" y="21431"/>
                  </a:cubicBezTo>
                  <a:cubicBezTo>
                    <a:pt x="663416" y="21431"/>
                    <a:pt x="398621" y="91916"/>
                    <a:pt x="167164" y="216694"/>
                  </a:cubicBezTo>
                </a:path>
              </a:pathLst>
            </a:custGeom>
            <a:noFill/>
            <a:ln w="28575" cap="flat">
              <a:solidFill>
                <a:schemeClr val="accent2"/>
              </a:solidFill>
              <a:prstDash val="solid"/>
              <a:miter/>
            </a:ln>
          </p:spPr>
          <p:txBody>
            <a:bodyPr rtlCol="0" anchor="ctr"/>
            <a:lstStyle/>
            <a:p>
              <a:endParaRPr lang="en-US" dirty="0">
                <a:solidFill>
                  <a:schemeClr val="tx1">
                    <a:lumMod val="85000"/>
                    <a:lumOff val="15000"/>
                  </a:schemeClr>
                </a:solidFill>
              </a:endParaRPr>
            </a:p>
          </p:txBody>
        </p:sp>
        <p:sp>
          <p:nvSpPr>
            <p:cNvPr id="1765" name="Freeform: Shape 1764">
              <a:extLst>
                <a:ext uri="{FF2B5EF4-FFF2-40B4-BE49-F238E27FC236}">
                  <a16:creationId xmlns:a16="http://schemas.microsoft.com/office/drawing/2014/main" id="{5E79F666-50C4-4E78-A02F-2931F92240D7}"/>
                </a:ext>
              </a:extLst>
            </p:cNvPr>
            <p:cNvSpPr/>
            <p:nvPr/>
          </p:nvSpPr>
          <p:spPr>
            <a:xfrm>
              <a:off x="7486173" y="2296954"/>
              <a:ext cx="276225" cy="228600"/>
            </a:xfrm>
            <a:custGeom>
              <a:avLst/>
              <a:gdLst>
                <a:gd name="connsiteX0" fmla="*/ 168116 w 276225"/>
                <a:gd name="connsiteY0" fmla="*/ 7144 h 228600"/>
                <a:gd name="connsiteX1" fmla="*/ 184309 w 276225"/>
                <a:gd name="connsiteY1" fmla="*/ 121444 h 228600"/>
                <a:gd name="connsiteX2" fmla="*/ 276701 w 276225"/>
                <a:gd name="connsiteY2" fmla="*/ 189071 h 228600"/>
                <a:gd name="connsiteX3" fmla="*/ 7144 w 276225"/>
                <a:gd name="connsiteY3" fmla="*/ 226219 h 228600"/>
              </a:gdLst>
              <a:ahLst/>
              <a:cxnLst>
                <a:cxn ang="0">
                  <a:pos x="connsiteX0" y="connsiteY0"/>
                </a:cxn>
                <a:cxn ang="0">
                  <a:pos x="connsiteX1" y="connsiteY1"/>
                </a:cxn>
                <a:cxn ang="0">
                  <a:pos x="connsiteX2" y="connsiteY2"/>
                </a:cxn>
                <a:cxn ang="0">
                  <a:pos x="connsiteX3" y="connsiteY3"/>
                </a:cxn>
              </a:cxnLst>
              <a:rect l="l" t="t" r="r" b="b"/>
              <a:pathLst>
                <a:path w="276225" h="228600">
                  <a:moveTo>
                    <a:pt x="168116" y="7144"/>
                  </a:moveTo>
                  <a:lnTo>
                    <a:pt x="184309" y="121444"/>
                  </a:lnTo>
                  <a:lnTo>
                    <a:pt x="276701" y="189071"/>
                  </a:lnTo>
                  <a:lnTo>
                    <a:pt x="7144" y="226219"/>
                  </a:lnTo>
                  <a:close/>
                </a:path>
              </a:pathLst>
            </a:custGeom>
            <a:solidFill>
              <a:schemeClr val="accent2"/>
            </a:solidFill>
            <a:ln w="28575" cap="flat">
              <a:noFill/>
              <a:prstDash val="solid"/>
              <a:miter/>
            </a:ln>
          </p:spPr>
          <p:txBody>
            <a:bodyPr rtlCol="0" anchor="ctr"/>
            <a:lstStyle/>
            <a:p>
              <a:endParaRPr lang="en-US">
                <a:solidFill>
                  <a:schemeClr val="tx1">
                    <a:lumMod val="85000"/>
                    <a:lumOff val="15000"/>
                  </a:schemeClr>
                </a:solidFill>
              </a:endParaRPr>
            </a:p>
          </p:txBody>
        </p:sp>
      </p:grpSp>
      <p:grpSp>
        <p:nvGrpSpPr>
          <p:cNvPr id="1766" name="Group 1765">
            <a:extLst>
              <a:ext uri="{FF2B5EF4-FFF2-40B4-BE49-F238E27FC236}">
                <a16:creationId xmlns:a16="http://schemas.microsoft.com/office/drawing/2014/main" id="{493C8EA9-DDBB-4943-A0D5-ECA46E5DB0A2}"/>
              </a:ext>
            </a:extLst>
          </p:cNvPr>
          <p:cNvGrpSpPr/>
          <p:nvPr/>
        </p:nvGrpSpPr>
        <p:grpSpPr>
          <a:xfrm>
            <a:off x="8008199" y="2198176"/>
            <a:ext cx="3418387" cy="3033067"/>
            <a:chOff x="8027238" y="1890605"/>
            <a:chExt cx="3418387" cy="3033067"/>
          </a:xfrm>
        </p:grpSpPr>
        <p:grpSp>
          <p:nvGrpSpPr>
            <p:cNvPr id="1767" name="Group 1766">
              <a:extLst>
                <a:ext uri="{FF2B5EF4-FFF2-40B4-BE49-F238E27FC236}">
                  <a16:creationId xmlns:a16="http://schemas.microsoft.com/office/drawing/2014/main" id="{2F656575-C4C0-4FF6-8F40-D050ED287755}"/>
                </a:ext>
              </a:extLst>
            </p:cNvPr>
            <p:cNvGrpSpPr/>
            <p:nvPr/>
          </p:nvGrpSpPr>
          <p:grpSpPr>
            <a:xfrm>
              <a:off x="9045322" y="1890605"/>
              <a:ext cx="2400303" cy="3033067"/>
              <a:chOff x="7486173" y="2224262"/>
              <a:chExt cx="2630719" cy="3324225"/>
            </a:xfrm>
          </p:grpSpPr>
          <p:sp>
            <p:nvSpPr>
              <p:cNvPr id="1769" name="Freeform: Shape 1768">
                <a:extLst>
                  <a:ext uri="{FF2B5EF4-FFF2-40B4-BE49-F238E27FC236}">
                    <a16:creationId xmlns:a16="http://schemas.microsoft.com/office/drawing/2014/main" id="{B1CC073E-AE15-44E4-ACAF-43815866DECD}"/>
                  </a:ext>
                </a:extLst>
              </p:cNvPr>
              <p:cNvSpPr/>
              <p:nvPr/>
            </p:nvSpPr>
            <p:spPr>
              <a:xfrm>
                <a:off x="7507042" y="2224262"/>
                <a:ext cx="2609850" cy="3324225"/>
              </a:xfrm>
              <a:custGeom>
                <a:avLst/>
                <a:gdLst>
                  <a:gd name="connsiteX0" fmla="*/ 21431 w 2609850"/>
                  <a:gd name="connsiteY0" fmla="*/ 3023711 h 3324225"/>
                  <a:gd name="connsiteX1" fmla="*/ 945356 w 2609850"/>
                  <a:gd name="connsiteY1" fmla="*/ 3307556 h 3324225"/>
                  <a:gd name="connsiteX2" fmla="*/ 2588419 w 2609850"/>
                  <a:gd name="connsiteY2" fmla="*/ 1664494 h 3324225"/>
                  <a:gd name="connsiteX3" fmla="*/ 945356 w 2609850"/>
                  <a:gd name="connsiteY3" fmla="*/ 21431 h 3324225"/>
                  <a:gd name="connsiteX4" fmla="*/ 167164 w 2609850"/>
                  <a:gd name="connsiteY4" fmla="*/ 216694 h 33242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09850" h="3324225">
                    <a:moveTo>
                      <a:pt x="21431" y="3023711"/>
                    </a:moveTo>
                    <a:cubicBezTo>
                      <a:pt x="284321" y="3202781"/>
                      <a:pt x="602456" y="3307556"/>
                      <a:pt x="945356" y="3307556"/>
                    </a:cubicBezTo>
                    <a:cubicBezTo>
                      <a:pt x="1853089" y="3307556"/>
                      <a:pt x="2588419" y="2572226"/>
                      <a:pt x="2588419" y="1664494"/>
                    </a:cubicBezTo>
                    <a:cubicBezTo>
                      <a:pt x="2588419" y="756761"/>
                      <a:pt x="1853089" y="21431"/>
                      <a:pt x="945356" y="21431"/>
                    </a:cubicBezTo>
                    <a:cubicBezTo>
                      <a:pt x="663416" y="21431"/>
                      <a:pt x="398621" y="91916"/>
                      <a:pt x="167164" y="216694"/>
                    </a:cubicBezTo>
                  </a:path>
                </a:pathLst>
              </a:custGeom>
              <a:noFill/>
              <a:ln w="28575" cap="flat">
                <a:solidFill>
                  <a:schemeClr val="accent3"/>
                </a:solidFill>
                <a:prstDash val="solid"/>
                <a:miter/>
              </a:ln>
            </p:spPr>
            <p:txBody>
              <a:bodyPr rtlCol="0" anchor="ctr"/>
              <a:lstStyle/>
              <a:p>
                <a:endParaRPr lang="en-US" dirty="0">
                  <a:solidFill>
                    <a:schemeClr val="tx1">
                      <a:lumMod val="85000"/>
                      <a:lumOff val="15000"/>
                    </a:schemeClr>
                  </a:solidFill>
                </a:endParaRPr>
              </a:p>
            </p:txBody>
          </p:sp>
          <p:sp>
            <p:nvSpPr>
              <p:cNvPr id="1770" name="Freeform: Shape 1769">
                <a:extLst>
                  <a:ext uri="{FF2B5EF4-FFF2-40B4-BE49-F238E27FC236}">
                    <a16:creationId xmlns:a16="http://schemas.microsoft.com/office/drawing/2014/main" id="{76A8F97F-7F57-4C5A-B420-3B20D1E4EE50}"/>
                  </a:ext>
                </a:extLst>
              </p:cNvPr>
              <p:cNvSpPr/>
              <p:nvPr/>
            </p:nvSpPr>
            <p:spPr>
              <a:xfrm>
                <a:off x="7486173" y="2296954"/>
                <a:ext cx="276225" cy="228600"/>
              </a:xfrm>
              <a:custGeom>
                <a:avLst/>
                <a:gdLst>
                  <a:gd name="connsiteX0" fmla="*/ 168116 w 276225"/>
                  <a:gd name="connsiteY0" fmla="*/ 7144 h 228600"/>
                  <a:gd name="connsiteX1" fmla="*/ 184309 w 276225"/>
                  <a:gd name="connsiteY1" fmla="*/ 121444 h 228600"/>
                  <a:gd name="connsiteX2" fmla="*/ 276701 w 276225"/>
                  <a:gd name="connsiteY2" fmla="*/ 189071 h 228600"/>
                  <a:gd name="connsiteX3" fmla="*/ 7144 w 276225"/>
                  <a:gd name="connsiteY3" fmla="*/ 226219 h 228600"/>
                </a:gdLst>
                <a:ahLst/>
                <a:cxnLst>
                  <a:cxn ang="0">
                    <a:pos x="connsiteX0" y="connsiteY0"/>
                  </a:cxn>
                  <a:cxn ang="0">
                    <a:pos x="connsiteX1" y="connsiteY1"/>
                  </a:cxn>
                  <a:cxn ang="0">
                    <a:pos x="connsiteX2" y="connsiteY2"/>
                  </a:cxn>
                  <a:cxn ang="0">
                    <a:pos x="connsiteX3" y="connsiteY3"/>
                  </a:cxn>
                </a:cxnLst>
                <a:rect l="l" t="t" r="r" b="b"/>
                <a:pathLst>
                  <a:path w="276225" h="228600">
                    <a:moveTo>
                      <a:pt x="168116" y="7144"/>
                    </a:moveTo>
                    <a:lnTo>
                      <a:pt x="184309" y="121444"/>
                    </a:lnTo>
                    <a:lnTo>
                      <a:pt x="276701" y="189071"/>
                    </a:lnTo>
                    <a:lnTo>
                      <a:pt x="7144" y="226219"/>
                    </a:lnTo>
                    <a:close/>
                  </a:path>
                </a:pathLst>
              </a:custGeom>
              <a:solidFill>
                <a:schemeClr val="accent3"/>
              </a:solidFill>
              <a:ln w="9525" cap="flat">
                <a:solidFill>
                  <a:schemeClr val="accent3"/>
                </a:solidFill>
                <a:prstDash val="solid"/>
                <a:miter/>
              </a:ln>
            </p:spPr>
            <p:txBody>
              <a:bodyPr rtlCol="0" anchor="ctr"/>
              <a:lstStyle/>
              <a:p>
                <a:endParaRPr lang="en-US" dirty="0">
                  <a:solidFill>
                    <a:schemeClr val="tx1">
                      <a:lumMod val="85000"/>
                      <a:lumOff val="15000"/>
                    </a:schemeClr>
                  </a:solidFill>
                </a:endParaRPr>
              </a:p>
            </p:txBody>
          </p:sp>
        </p:grpSp>
        <p:sp>
          <p:nvSpPr>
            <p:cNvPr id="1768" name="Freeform: Shape 1767">
              <a:extLst>
                <a:ext uri="{FF2B5EF4-FFF2-40B4-BE49-F238E27FC236}">
                  <a16:creationId xmlns:a16="http://schemas.microsoft.com/office/drawing/2014/main" id="{A4632329-1344-4624-9F32-F1ED3DD4CADE}"/>
                </a:ext>
              </a:extLst>
            </p:cNvPr>
            <p:cNvSpPr>
              <a:spLocks noChangeAspect="1"/>
            </p:cNvSpPr>
            <p:nvPr/>
          </p:nvSpPr>
          <p:spPr>
            <a:xfrm>
              <a:off x="8027238" y="2447823"/>
              <a:ext cx="1404918" cy="2191035"/>
            </a:xfrm>
            <a:custGeom>
              <a:avLst/>
              <a:gdLst>
                <a:gd name="connsiteX0" fmla="*/ 573405 w 1171575"/>
                <a:gd name="connsiteY0" fmla="*/ 1779270 h 1800225"/>
                <a:gd name="connsiteX1" fmla="*/ 199073 w 1171575"/>
                <a:gd name="connsiteY1" fmla="*/ 1644968 h 1800225"/>
                <a:gd name="connsiteX2" fmla="*/ 28575 w 1171575"/>
                <a:gd name="connsiteY2" fmla="*/ 1296352 h 1800225"/>
                <a:gd name="connsiteX3" fmla="*/ 239078 w 1171575"/>
                <a:gd name="connsiteY3" fmla="*/ 1268730 h 1800225"/>
                <a:gd name="connsiteX4" fmla="*/ 362903 w 1171575"/>
                <a:gd name="connsiteY4" fmla="*/ 1526858 h 1800225"/>
                <a:gd name="connsiteX5" fmla="*/ 575310 w 1171575"/>
                <a:gd name="connsiteY5" fmla="*/ 1605915 h 1800225"/>
                <a:gd name="connsiteX6" fmla="*/ 825818 w 1171575"/>
                <a:gd name="connsiteY6" fmla="*/ 1503045 h 1800225"/>
                <a:gd name="connsiteX7" fmla="*/ 927735 w 1171575"/>
                <a:gd name="connsiteY7" fmla="*/ 1247775 h 1800225"/>
                <a:gd name="connsiteX8" fmla="*/ 833438 w 1171575"/>
                <a:gd name="connsiteY8" fmla="*/ 1008698 h 1800225"/>
                <a:gd name="connsiteX9" fmla="*/ 592455 w 1171575"/>
                <a:gd name="connsiteY9" fmla="*/ 914400 h 1800225"/>
                <a:gd name="connsiteX10" fmla="*/ 443865 w 1171575"/>
                <a:gd name="connsiteY10" fmla="*/ 938213 h 1800225"/>
                <a:gd name="connsiteX11" fmla="*/ 467678 w 1171575"/>
                <a:gd name="connsiteY11" fmla="*/ 753427 h 1800225"/>
                <a:gd name="connsiteX12" fmla="*/ 501968 w 1171575"/>
                <a:gd name="connsiteY12" fmla="*/ 755333 h 1800225"/>
                <a:gd name="connsiteX13" fmla="*/ 743903 w 1171575"/>
                <a:gd name="connsiteY13" fmla="*/ 684848 h 1800225"/>
                <a:gd name="connsiteX14" fmla="*/ 851535 w 1171575"/>
                <a:gd name="connsiteY14" fmla="*/ 468630 h 1800225"/>
                <a:gd name="connsiteX15" fmla="*/ 773430 w 1171575"/>
                <a:gd name="connsiteY15" fmla="*/ 277178 h 1800225"/>
                <a:gd name="connsiteX16" fmla="*/ 571500 w 1171575"/>
                <a:gd name="connsiteY16" fmla="*/ 200978 h 1800225"/>
                <a:gd name="connsiteX17" fmla="*/ 366713 w 1171575"/>
                <a:gd name="connsiteY17" fmla="*/ 278130 h 1800225"/>
                <a:gd name="connsiteX18" fmla="*/ 261938 w 1171575"/>
                <a:gd name="connsiteY18" fmla="*/ 509588 h 1800225"/>
                <a:gd name="connsiteX19" fmla="*/ 51435 w 1171575"/>
                <a:gd name="connsiteY19" fmla="*/ 472440 h 1800225"/>
                <a:gd name="connsiteX20" fmla="*/ 226695 w 1171575"/>
                <a:gd name="connsiteY20" fmla="*/ 144780 h 1800225"/>
                <a:gd name="connsiteX21" fmla="*/ 566738 w 1171575"/>
                <a:gd name="connsiteY21" fmla="*/ 28575 h 1800225"/>
                <a:gd name="connsiteX22" fmla="*/ 824865 w 1171575"/>
                <a:gd name="connsiteY22" fmla="*/ 88583 h 1800225"/>
                <a:gd name="connsiteX23" fmla="*/ 1005840 w 1171575"/>
                <a:gd name="connsiteY23" fmla="*/ 252413 h 1800225"/>
                <a:gd name="connsiteX24" fmla="*/ 1068705 w 1171575"/>
                <a:gd name="connsiteY24" fmla="*/ 473392 h 1800225"/>
                <a:gd name="connsiteX25" fmla="*/ 1008698 w 1171575"/>
                <a:gd name="connsiteY25" fmla="*/ 675323 h 1800225"/>
                <a:gd name="connsiteX26" fmla="*/ 832485 w 1171575"/>
                <a:gd name="connsiteY26" fmla="*/ 820102 h 1800225"/>
                <a:gd name="connsiteX27" fmla="*/ 1068705 w 1171575"/>
                <a:gd name="connsiteY27" fmla="*/ 965835 h 1800225"/>
                <a:gd name="connsiteX28" fmla="*/ 1152525 w 1171575"/>
                <a:gd name="connsiteY28" fmla="*/ 1242060 h 1800225"/>
                <a:gd name="connsiteX0" fmla="*/ 536835 w 1123950"/>
                <a:gd name="connsiteY0" fmla="*/ 1752694 h 1752694"/>
                <a:gd name="connsiteX1" fmla="*/ 170498 w 1123950"/>
                <a:gd name="connsiteY1" fmla="*/ 1616393 h 1752694"/>
                <a:gd name="connsiteX2" fmla="*/ 0 w 1123950"/>
                <a:gd name="connsiteY2" fmla="*/ 1267777 h 1752694"/>
                <a:gd name="connsiteX3" fmla="*/ 210503 w 1123950"/>
                <a:gd name="connsiteY3" fmla="*/ 1240155 h 1752694"/>
                <a:gd name="connsiteX4" fmla="*/ 334328 w 1123950"/>
                <a:gd name="connsiteY4" fmla="*/ 1498283 h 1752694"/>
                <a:gd name="connsiteX5" fmla="*/ 546735 w 1123950"/>
                <a:gd name="connsiteY5" fmla="*/ 1577340 h 1752694"/>
                <a:gd name="connsiteX6" fmla="*/ 797243 w 1123950"/>
                <a:gd name="connsiteY6" fmla="*/ 1474470 h 1752694"/>
                <a:gd name="connsiteX7" fmla="*/ 899160 w 1123950"/>
                <a:gd name="connsiteY7" fmla="*/ 1219200 h 1752694"/>
                <a:gd name="connsiteX8" fmla="*/ 804863 w 1123950"/>
                <a:gd name="connsiteY8" fmla="*/ 980123 h 1752694"/>
                <a:gd name="connsiteX9" fmla="*/ 563880 w 1123950"/>
                <a:gd name="connsiteY9" fmla="*/ 885825 h 1752694"/>
                <a:gd name="connsiteX10" fmla="*/ 415290 w 1123950"/>
                <a:gd name="connsiteY10" fmla="*/ 909638 h 1752694"/>
                <a:gd name="connsiteX11" fmla="*/ 439103 w 1123950"/>
                <a:gd name="connsiteY11" fmla="*/ 724852 h 1752694"/>
                <a:gd name="connsiteX12" fmla="*/ 473393 w 1123950"/>
                <a:gd name="connsiteY12" fmla="*/ 726758 h 1752694"/>
                <a:gd name="connsiteX13" fmla="*/ 715328 w 1123950"/>
                <a:gd name="connsiteY13" fmla="*/ 656273 h 1752694"/>
                <a:gd name="connsiteX14" fmla="*/ 822960 w 1123950"/>
                <a:gd name="connsiteY14" fmla="*/ 440055 h 1752694"/>
                <a:gd name="connsiteX15" fmla="*/ 744855 w 1123950"/>
                <a:gd name="connsiteY15" fmla="*/ 248603 h 1752694"/>
                <a:gd name="connsiteX16" fmla="*/ 542925 w 1123950"/>
                <a:gd name="connsiteY16" fmla="*/ 172403 h 1752694"/>
                <a:gd name="connsiteX17" fmla="*/ 338138 w 1123950"/>
                <a:gd name="connsiteY17" fmla="*/ 249555 h 1752694"/>
                <a:gd name="connsiteX18" fmla="*/ 233363 w 1123950"/>
                <a:gd name="connsiteY18" fmla="*/ 481013 h 1752694"/>
                <a:gd name="connsiteX19" fmla="*/ 22860 w 1123950"/>
                <a:gd name="connsiteY19" fmla="*/ 443865 h 1752694"/>
                <a:gd name="connsiteX20" fmla="*/ 198120 w 1123950"/>
                <a:gd name="connsiteY20" fmla="*/ 116205 h 1752694"/>
                <a:gd name="connsiteX21" fmla="*/ 538163 w 1123950"/>
                <a:gd name="connsiteY21" fmla="*/ 0 h 1752694"/>
                <a:gd name="connsiteX22" fmla="*/ 796290 w 1123950"/>
                <a:gd name="connsiteY22" fmla="*/ 60008 h 1752694"/>
                <a:gd name="connsiteX23" fmla="*/ 977265 w 1123950"/>
                <a:gd name="connsiteY23" fmla="*/ 223838 h 1752694"/>
                <a:gd name="connsiteX24" fmla="*/ 1040130 w 1123950"/>
                <a:gd name="connsiteY24" fmla="*/ 444817 h 1752694"/>
                <a:gd name="connsiteX25" fmla="*/ 980123 w 1123950"/>
                <a:gd name="connsiteY25" fmla="*/ 646748 h 1752694"/>
                <a:gd name="connsiteX26" fmla="*/ 803910 w 1123950"/>
                <a:gd name="connsiteY26" fmla="*/ 791527 h 1752694"/>
                <a:gd name="connsiteX27" fmla="*/ 1040130 w 1123950"/>
                <a:gd name="connsiteY27" fmla="*/ 937260 h 1752694"/>
                <a:gd name="connsiteX28" fmla="*/ 1123950 w 1123950"/>
                <a:gd name="connsiteY28" fmla="*/ 1213485 h 1752694"/>
                <a:gd name="connsiteX0" fmla="*/ 536835 w 1123950"/>
                <a:gd name="connsiteY0" fmla="*/ 1752694 h 1760238"/>
                <a:gd name="connsiteX1" fmla="*/ 541648 w 1123950"/>
                <a:gd name="connsiteY1" fmla="*/ 1749334 h 1760238"/>
                <a:gd name="connsiteX2" fmla="*/ 170498 w 1123950"/>
                <a:gd name="connsiteY2" fmla="*/ 1616393 h 1760238"/>
                <a:gd name="connsiteX3" fmla="*/ 0 w 1123950"/>
                <a:gd name="connsiteY3" fmla="*/ 1267777 h 1760238"/>
                <a:gd name="connsiteX4" fmla="*/ 210503 w 1123950"/>
                <a:gd name="connsiteY4" fmla="*/ 1240155 h 1760238"/>
                <a:gd name="connsiteX5" fmla="*/ 334328 w 1123950"/>
                <a:gd name="connsiteY5" fmla="*/ 1498283 h 1760238"/>
                <a:gd name="connsiteX6" fmla="*/ 546735 w 1123950"/>
                <a:gd name="connsiteY6" fmla="*/ 1577340 h 1760238"/>
                <a:gd name="connsiteX7" fmla="*/ 797243 w 1123950"/>
                <a:gd name="connsiteY7" fmla="*/ 1474470 h 1760238"/>
                <a:gd name="connsiteX8" fmla="*/ 899160 w 1123950"/>
                <a:gd name="connsiteY8" fmla="*/ 1219200 h 1760238"/>
                <a:gd name="connsiteX9" fmla="*/ 804863 w 1123950"/>
                <a:gd name="connsiteY9" fmla="*/ 980123 h 1760238"/>
                <a:gd name="connsiteX10" fmla="*/ 563880 w 1123950"/>
                <a:gd name="connsiteY10" fmla="*/ 885825 h 1760238"/>
                <a:gd name="connsiteX11" fmla="*/ 415290 w 1123950"/>
                <a:gd name="connsiteY11" fmla="*/ 909638 h 1760238"/>
                <a:gd name="connsiteX12" fmla="*/ 439103 w 1123950"/>
                <a:gd name="connsiteY12" fmla="*/ 724852 h 1760238"/>
                <a:gd name="connsiteX13" fmla="*/ 473393 w 1123950"/>
                <a:gd name="connsiteY13" fmla="*/ 726758 h 1760238"/>
                <a:gd name="connsiteX14" fmla="*/ 715328 w 1123950"/>
                <a:gd name="connsiteY14" fmla="*/ 656273 h 1760238"/>
                <a:gd name="connsiteX15" fmla="*/ 822960 w 1123950"/>
                <a:gd name="connsiteY15" fmla="*/ 440055 h 1760238"/>
                <a:gd name="connsiteX16" fmla="*/ 744855 w 1123950"/>
                <a:gd name="connsiteY16" fmla="*/ 248603 h 1760238"/>
                <a:gd name="connsiteX17" fmla="*/ 542925 w 1123950"/>
                <a:gd name="connsiteY17" fmla="*/ 172403 h 1760238"/>
                <a:gd name="connsiteX18" fmla="*/ 338138 w 1123950"/>
                <a:gd name="connsiteY18" fmla="*/ 249555 h 1760238"/>
                <a:gd name="connsiteX19" fmla="*/ 233363 w 1123950"/>
                <a:gd name="connsiteY19" fmla="*/ 481013 h 1760238"/>
                <a:gd name="connsiteX20" fmla="*/ 22860 w 1123950"/>
                <a:gd name="connsiteY20" fmla="*/ 443865 h 1760238"/>
                <a:gd name="connsiteX21" fmla="*/ 198120 w 1123950"/>
                <a:gd name="connsiteY21" fmla="*/ 116205 h 1760238"/>
                <a:gd name="connsiteX22" fmla="*/ 538163 w 1123950"/>
                <a:gd name="connsiteY22" fmla="*/ 0 h 1760238"/>
                <a:gd name="connsiteX23" fmla="*/ 796290 w 1123950"/>
                <a:gd name="connsiteY23" fmla="*/ 60008 h 1760238"/>
                <a:gd name="connsiteX24" fmla="*/ 977265 w 1123950"/>
                <a:gd name="connsiteY24" fmla="*/ 223838 h 1760238"/>
                <a:gd name="connsiteX25" fmla="*/ 1040130 w 1123950"/>
                <a:gd name="connsiteY25" fmla="*/ 444817 h 1760238"/>
                <a:gd name="connsiteX26" fmla="*/ 980123 w 1123950"/>
                <a:gd name="connsiteY26" fmla="*/ 646748 h 1760238"/>
                <a:gd name="connsiteX27" fmla="*/ 803910 w 1123950"/>
                <a:gd name="connsiteY27" fmla="*/ 791527 h 1760238"/>
                <a:gd name="connsiteX28" fmla="*/ 1040130 w 1123950"/>
                <a:gd name="connsiteY28" fmla="*/ 937260 h 1760238"/>
                <a:gd name="connsiteX29" fmla="*/ 1123950 w 1123950"/>
                <a:gd name="connsiteY29" fmla="*/ 1213485 h 1760238"/>
                <a:gd name="connsiteX0" fmla="*/ 822651 w 1123950"/>
                <a:gd name="connsiteY0" fmla="*/ 1752694 h 1760238"/>
                <a:gd name="connsiteX1" fmla="*/ 541648 w 1123950"/>
                <a:gd name="connsiteY1" fmla="*/ 1749334 h 1760238"/>
                <a:gd name="connsiteX2" fmla="*/ 170498 w 1123950"/>
                <a:gd name="connsiteY2" fmla="*/ 1616393 h 1760238"/>
                <a:gd name="connsiteX3" fmla="*/ 0 w 1123950"/>
                <a:gd name="connsiteY3" fmla="*/ 1267777 h 1760238"/>
                <a:gd name="connsiteX4" fmla="*/ 210503 w 1123950"/>
                <a:gd name="connsiteY4" fmla="*/ 1240155 h 1760238"/>
                <a:gd name="connsiteX5" fmla="*/ 334328 w 1123950"/>
                <a:gd name="connsiteY5" fmla="*/ 1498283 h 1760238"/>
                <a:gd name="connsiteX6" fmla="*/ 546735 w 1123950"/>
                <a:gd name="connsiteY6" fmla="*/ 1577340 h 1760238"/>
                <a:gd name="connsiteX7" fmla="*/ 797243 w 1123950"/>
                <a:gd name="connsiteY7" fmla="*/ 1474470 h 1760238"/>
                <a:gd name="connsiteX8" fmla="*/ 899160 w 1123950"/>
                <a:gd name="connsiteY8" fmla="*/ 1219200 h 1760238"/>
                <a:gd name="connsiteX9" fmla="*/ 804863 w 1123950"/>
                <a:gd name="connsiteY9" fmla="*/ 980123 h 1760238"/>
                <a:gd name="connsiteX10" fmla="*/ 563880 w 1123950"/>
                <a:gd name="connsiteY10" fmla="*/ 885825 h 1760238"/>
                <a:gd name="connsiteX11" fmla="*/ 415290 w 1123950"/>
                <a:gd name="connsiteY11" fmla="*/ 909638 h 1760238"/>
                <a:gd name="connsiteX12" fmla="*/ 439103 w 1123950"/>
                <a:gd name="connsiteY12" fmla="*/ 724852 h 1760238"/>
                <a:gd name="connsiteX13" fmla="*/ 473393 w 1123950"/>
                <a:gd name="connsiteY13" fmla="*/ 726758 h 1760238"/>
                <a:gd name="connsiteX14" fmla="*/ 715328 w 1123950"/>
                <a:gd name="connsiteY14" fmla="*/ 656273 h 1760238"/>
                <a:gd name="connsiteX15" fmla="*/ 822960 w 1123950"/>
                <a:gd name="connsiteY15" fmla="*/ 440055 h 1760238"/>
                <a:gd name="connsiteX16" fmla="*/ 744855 w 1123950"/>
                <a:gd name="connsiteY16" fmla="*/ 248603 h 1760238"/>
                <a:gd name="connsiteX17" fmla="*/ 542925 w 1123950"/>
                <a:gd name="connsiteY17" fmla="*/ 172403 h 1760238"/>
                <a:gd name="connsiteX18" fmla="*/ 338138 w 1123950"/>
                <a:gd name="connsiteY18" fmla="*/ 249555 h 1760238"/>
                <a:gd name="connsiteX19" fmla="*/ 233363 w 1123950"/>
                <a:gd name="connsiteY19" fmla="*/ 481013 h 1760238"/>
                <a:gd name="connsiteX20" fmla="*/ 22860 w 1123950"/>
                <a:gd name="connsiteY20" fmla="*/ 443865 h 1760238"/>
                <a:gd name="connsiteX21" fmla="*/ 198120 w 1123950"/>
                <a:gd name="connsiteY21" fmla="*/ 116205 h 1760238"/>
                <a:gd name="connsiteX22" fmla="*/ 538163 w 1123950"/>
                <a:gd name="connsiteY22" fmla="*/ 0 h 1760238"/>
                <a:gd name="connsiteX23" fmla="*/ 796290 w 1123950"/>
                <a:gd name="connsiteY23" fmla="*/ 60008 h 1760238"/>
                <a:gd name="connsiteX24" fmla="*/ 977265 w 1123950"/>
                <a:gd name="connsiteY24" fmla="*/ 223838 h 1760238"/>
                <a:gd name="connsiteX25" fmla="*/ 1040130 w 1123950"/>
                <a:gd name="connsiteY25" fmla="*/ 444817 h 1760238"/>
                <a:gd name="connsiteX26" fmla="*/ 980123 w 1123950"/>
                <a:gd name="connsiteY26" fmla="*/ 646748 h 1760238"/>
                <a:gd name="connsiteX27" fmla="*/ 803910 w 1123950"/>
                <a:gd name="connsiteY27" fmla="*/ 791527 h 1760238"/>
                <a:gd name="connsiteX28" fmla="*/ 1040130 w 1123950"/>
                <a:gd name="connsiteY28" fmla="*/ 937260 h 1760238"/>
                <a:gd name="connsiteX29" fmla="*/ 1123950 w 1123950"/>
                <a:gd name="connsiteY29" fmla="*/ 1213485 h 1760238"/>
                <a:gd name="connsiteX0" fmla="*/ 822651 w 1123950"/>
                <a:gd name="connsiteY0" fmla="*/ 1752694 h 1760238"/>
                <a:gd name="connsiteX1" fmla="*/ 541648 w 1123950"/>
                <a:gd name="connsiteY1" fmla="*/ 1749334 h 1760238"/>
                <a:gd name="connsiteX2" fmla="*/ 170498 w 1123950"/>
                <a:gd name="connsiteY2" fmla="*/ 1616393 h 1760238"/>
                <a:gd name="connsiteX3" fmla="*/ 0 w 1123950"/>
                <a:gd name="connsiteY3" fmla="*/ 1267777 h 1760238"/>
                <a:gd name="connsiteX4" fmla="*/ 210503 w 1123950"/>
                <a:gd name="connsiteY4" fmla="*/ 1240155 h 1760238"/>
                <a:gd name="connsiteX5" fmla="*/ 334328 w 1123950"/>
                <a:gd name="connsiteY5" fmla="*/ 1498283 h 1760238"/>
                <a:gd name="connsiteX6" fmla="*/ 546735 w 1123950"/>
                <a:gd name="connsiteY6" fmla="*/ 1577340 h 1760238"/>
                <a:gd name="connsiteX7" fmla="*/ 797243 w 1123950"/>
                <a:gd name="connsiteY7" fmla="*/ 1474470 h 1760238"/>
                <a:gd name="connsiteX8" fmla="*/ 899160 w 1123950"/>
                <a:gd name="connsiteY8" fmla="*/ 1219200 h 1760238"/>
                <a:gd name="connsiteX9" fmla="*/ 804863 w 1123950"/>
                <a:gd name="connsiteY9" fmla="*/ 980123 h 1760238"/>
                <a:gd name="connsiteX10" fmla="*/ 563880 w 1123950"/>
                <a:gd name="connsiteY10" fmla="*/ 885825 h 1760238"/>
                <a:gd name="connsiteX11" fmla="*/ 415290 w 1123950"/>
                <a:gd name="connsiteY11" fmla="*/ 909638 h 1760238"/>
                <a:gd name="connsiteX12" fmla="*/ 439103 w 1123950"/>
                <a:gd name="connsiteY12" fmla="*/ 724852 h 1760238"/>
                <a:gd name="connsiteX13" fmla="*/ 473393 w 1123950"/>
                <a:gd name="connsiteY13" fmla="*/ 726758 h 1760238"/>
                <a:gd name="connsiteX14" fmla="*/ 715328 w 1123950"/>
                <a:gd name="connsiteY14" fmla="*/ 656273 h 1760238"/>
                <a:gd name="connsiteX15" fmla="*/ 822960 w 1123950"/>
                <a:gd name="connsiteY15" fmla="*/ 440055 h 1760238"/>
                <a:gd name="connsiteX16" fmla="*/ 744855 w 1123950"/>
                <a:gd name="connsiteY16" fmla="*/ 248603 h 1760238"/>
                <a:gd name="connsiteX17" fmla="*/ 542925 w 1123950"/>
                <a:gd name="connsiteY17" fmla="*/ 172403 h 1760238"/>
                <a:gd name="connsiteX18" fmla="*/ 338138 w 1123950"/>
                <a:gd name="connsiteY18" fmla="*/ 249555 h 1760238"/>
                <a:gd name="connsiteX19" fmla="*/ 233363 w 1123950"/>
                <a:gd name="connsiteY19" fmla="*/ 481013 h 1760238"/>
                <a:gd name="connsiteX20" fmla="*/ 22860 w 1123950"/>
                <a:gd name="connsiteY20" fmla="*/ 443865 h 1760238"/>
                <a:gd name="connsiteX21" fmla="*/ 198120 w 1123950"/>
                <a:gd name="connsiteY21" fmla="*/ 116205 h 1760238"/>
                <a:gd name="connsiteX22" fmla="*/ 538163 w 1123950"/>
                <a:gd name="connsiteY22" fmla="*/ 0 h 1760238"/>
                <a:gd name="connsiteX23" fmla="*/ 796290 w 1123950"/>
                <a:gd name="connsiteY23" fmla="*/ 60008 h 1760238"/>
                <a:gd name="connsiteX24" fmla="*/ 977265 w 1123950"/>
                <a:gd name="connsiteY24" fmla="*/ 223838 h 1760238"/>
                <a:gd name="connsiteX25" fmla="*/ 1040130 w 1123950"/>
                <a:gd name="connsiteY25" fmla="*/ 444817 h 1760238"/>
                <a:gd name="connsiteX26" fmla="*/ 980123 w 1123950"/>
                <a:gd name="connsiteY26" fmla="*/ 646748 h 1760238"/>
                <a:gd name="connsiteX27" fmla="*/ 803910 w 1123950"/>
                <a:gd name="connsiteY27" fmla="*/ 791527 h 1760238"/>
                <a:gd name="connsiteX28" fmla="*/ 1040130 w 1123950"/>
                <a:gd name="connsiteY28" fmla="*/ 937260 h 1760238"/>
                <a:gd name="connsiteX29" fmla="*/ 1123950 w 1123950"/>
                <a:gd name="connsiteY29" fmla="*/ 1213485 h 1760238"/>
                <a:gd name="connsiteX0" fmla="*/ 822651 w 1123950"/>
                <a:gd name="connsiteY0" fmla="*/ 1752694 h 1752694"/>
                <a:gd name="connsiteX1" fmla="*/ 541648 w 1123950"/>
                <a:gd name="connsiteY1" fmla="*/ 1749334 h 1752694"/>
                <a:gd name="connsiteX2" fmla="*/ 170498 w 1123950"/>
                <a:gd name="connsiteY2" fmla="*/ 1616393 h 1752694"/>
                <a:gd name="connsiteX3" fmla="*/ 0 w 1123950"/>
                <a:gd name="connsiteY3" fmla="*/ 1267777 h 1752694"/>
                <a:gd name="connsiteX4" fmla="*/ 210503 w 1123950"/>
                <a:gd name="connsiteY4" fmla="*/ 1240155 h 1752694"/>
                <a:gd name="connsiteX5" fmla="*/ 334328 w 1123950"/>
                <a:gd name="connsiteY5" fmla="*/ 1498283 h 1752694"/>
                <a:gd name="connsiteX6" fmla="*/ 546735 w 1123950"/>
                <a:gd name="connsiteY6" fmla="*/ 1577340 h 1752694"/>
                <a:gd name="connsiteX7" fmla="*/ 797243 w 1123950"/>
                <a:gd name="connsiteY7" fmla="*/ 1474470 h 1752694"/>
                <a:gd name="connsiteX8" fmla="*/ 899160 w 1123950"/>
                <a:gd name="connsiteY8" fmla="*/ 1219200 h 1752694"/>
                <a:gd name="connsiteX9" fmla="*/ 804863 w 1123950"/>
                <a:gd name="connsiteY9" fmla="*/ 980123 h 1752694"/>
                <a:gd name="connsiteX10" fmla="*/ 563880 w 1123950"/>
                <a:gd name="connsiteY10" fmla="*/ 885825 h 1752694"/>
                <a:gd name="connsiteX11" fmla="*/ 415290 w 1123950"/>
                <a:gd name="connsiteY11" fmla="*/ 909638 h 1752694"/>
                <a:gd name="connsiteX12" fmla="*/ 439103 w 1123950"/>
                <a:gd name="connsiteY12" fmla="*/ 724852 h 1752694"/>
                <a:gd name="connsiteX13" fmla="*/ 473393 w 1123950"/>
                <a:gd name="connsiteY13" fmla="*/ 726758 h 1752694"/>
                <a:gd name="connsiteX14" fmla="*/ 715328 w 1123950"/>
                <a:gd name="connsiteY14" fmla="*/ 656273 h 1752694"/>
                <a:gd name="connsiteX15" fmla="*/ 822960 w 1123950"/>
                <a:gd name="connsiteY15" fmla="*/ 440055 h 1752694"/>
                <a:gd name="connsiteX16" fmla="*/ 744855 w 1123950"/>
                <a:gd name="connsiteY16" fmla="*/ 248603 h 1752694"/>
                <a:gd name="connsiteX17" fmla="*/ 542925 w 1123950"/>
                <a:gd name="connsiteY17" fmla="*/ 172403 h 1752694"/>
                <a:gd name="connsiteX18" fmla="*/ 338138 w 1123950"/>
                <a:gd name="connsiteY18" fmla="*/ 249555 h 1752694"/>
                <a:gd name="connsiteX19" fmla="*/ 233363 w 1123950"/>
                <a:gd name="connsiteY19" fmla="*/ 481013 h 1752694"/>
                <a:gd name="connsiteX20" fmla="*/ 22860 w 1123950"/>
                <a:gd name="connsiteY20" fmla="*/ 443865 h 1752694"/>
                <a:gd name="connsiteX21" fmla="*/ 198120 w 1123950"/>
                <a:gd name="connsiteY21" fmla="*/ 116205 h 1752694"/>
                <a:gd name="connsiteX22" fmla="*/ 538163 w 1123950"/>
                <a:gd name="connsiteY22" fmla="*/ 0 h 1752694"/>
                <a:gd name="connsiteX23" fmla="*/ 796290 w 1123950"/>
                <a:gd name="connsiteY23" fmla="*/ 60008 h 1752694"/>
                <a:gd name="connsiteX24" fmla="*/ 977265 w 1123950"/>
                <a:gd name="connsiteY24" fmla="*/ 223838 h 1752694"/>
                <a:gd name="connsiteX25" fmla="*/ 1040130 w 1123950"/>
                <a:gd name="connsiteY25" fmla="*/ 444817 h 1752694"/>
                <a:gd name="connsiteX26" fmla="*/ 980123 w 1123950"/>
                <a:gd name="connsiteY26" fmla="*/ 646748 h 1752694"/>
                <a:gd name="connsiteX27" fmla="*/ 803910 w 1123950"/>
                <a:gd name="connsiteY27" fmla="*/ 791527 h 1752694"/>
                <a:gd name="connsiteX28" fmla="*/ 1040130 w 1123950"/>
                <a:gd name="connsiteY28" fmla="*/ 937260 h 1752694"/>
                <a:gd name="connsiteX29" fmla="*/ 1123950 w 1123950"/>
                <a:gd name="connsiteY29" fmla="*/ 1213485 h 1752694"/>
                <a:gd name="connsiteX0" fmla="*/ 822651 w 1123950"/>
                <a:gd name="connsiteY0" fmla="*/ 1752694 h 1752694"/>
                <a:gd name="connsiteX1" fmla="*/ 541648 w 1123950"/>
                <a:gd name="connsiteY1" fmla="*/ 1749334 h 1752694"/>
                <a:gd name="connsiteX2" fmla="*/ 170498 w 1123950"/>
                <a:gd name="connsiteY2" fmla="*/ 1616393 h 1752694"/>
                <a:gd name="connsiteX3" fmla="*/ 0 w 1123950"/>
                <a:gd name="connsiteY3" fmla="*/ 1267777 h 1752694"/>
                <a:gd name="connsiteX4" fmla="*/ 210503 w 1123950"/>
                <a:gd name="connsiteY4" fmla="*/ 1240155 h 1752694"/>
                <a:gd name="connsiteX5" fmla="*/ 334328 w 1123950"/>
                <a:gd name="connsiteY5" fmla="*/ 1498283 h 1752694"/>
                <a:gd name="connsiteX6" fmla="*/ 546735 w 1123950"/>
                <a:gd name="connsiteY6" fmla="*/ 1577340 h 1752694"/>
                <a:gd name="connsiteX7" fmla="*/ 797243 w 1123950"/>
                <a:gd name="connsiteY7" fmla="*/ 1474470 h 1752694"/>
                <a:gd name="connsiteX8" fmla="*/ 899160 w 1123950"/>
                <a:gd name="connsiteY8" fmla="*/ 1219200 h 1752694"/>
                <a:gd name="connsiteX9" fmla="*/ 804863 w 1123950"/>
                <a:gd name="connsiteY9" fmla="*/ 980123 h 1752694"/>
                <a:gd name="connsiteX10" fmla="*/ 563880 w 1123950"/>
                <a:gd name="connsiteY10" fmla="*/ 885825 h 1752694"/>
                <a:gd name="connsiteX11" fmla="*/ 415290 w 1123950"/>
                <a:gd name="connsiteY11" fmla="*/ 909638 h 1752694"/>
                <a:gd name="connsiteX12" fmla="*/ 439103 w 1123950"/>
                <a:gd name="connsiteY12" fmla="*/ 724852 h 1752694"/>
                <a:gd name="connsiteX13" fmla="*/ 473393 w 1123950"/>
                <a:gd name="connsiteY13" fmla="*/ 726758 h 1752694"/>
                <a:gd name="connsiteX14" fmla="*/ 715328 w 1123950"/>
                <a:gd name="connsiteY14" fmla="*/ 656273 h 1752694"/>
                <a:gd name="connsiteX15" fmla="*/ 822960 w 1123950"/>
                <a:gd name="connsiteY15" fmla="*/ 440055 h 1752694"/>
                <a:gd name="connsiteX16" fmla="*/ 744855 w 1123950"/>
                <a:gd name="connsiteY16" fmla="*/ 248603 h 1752694"/>
                <a:gd name="connsiteX17" fmla="*/ 542925 w 1123950"/>
                <a:gd name="connsiteY17" fmla="*/ 172403 h 1752694"/>
                <a:gd name="connsiteX18" fmla="*/ 338138 w 1123950"/>
                <a:gd name="connsiteY18" fmla="*/ 249555 h 1752694"/>
                <a:gd name="connsiteX19" fmla="*/ 233363 w 1123950"/>
                <a:gd name="connsiteY19" fmla="*/ 481013 h 1752694"/>
                <a:gd name="connsiteX20" fmla="*/ 22860 w 1123950"/>
                <a:gd name="connsiteY20" fmla="*/ 443865 h 1752694"/>
                <a:gd name="connsiteX21" fmla="*/ 198120 w 1123950"/>
                <a:gd name="connsiteY21" fmla="*/ 116205 h 1752694"/>
                <a:gd name="connsiteX22" fmla="*/ 538163 w 1123950"/>
                <a:gd name="connsiteY22" fmla="*/ 0 h 1752694"/>
                <a:gd name="connsiteX23" fmla="*/ 796290 w 1123950"/>
                <a:gd name="connsiteY23" fmla="*/ 60008 h 1752694"/>
                <a:gd name="connsiteX24" fmla="*/ 977265 w 1123950"/>
                <a:gd name="connsiteY24" fmla="*/ 223838 h 1752694"/>
                <a:gd name="connsiteX25" fmla="*/ 1040130 w 1123950"/>
                <a:gd name="connsiteY25" fmla="*/ 444817 h 1752694"/>
                <a:gd name="connsiteX26" fmla="*/ 980123 w 1123950"/>
                <a:gd name="connsiteY26" fmla="*/ 646748 h 1752694"/>
                <a:gd name="connsiteX27" fmla="*/ 803910 w 1123950"/>
                <a:gd name="connsiteY27" fmla="*/ 791527 h 1752694"/>
                <a:gd name="connsiteX28" fmla="*/ 1040130 w 1123950"/>
                <a:gd name="connsiteY28" fmla="*/ 937260 h 1752694"/>
                <a:gd name="connsiteX29" fmla="*/ 1123950 w 1123950"/>
                <a:gd name="connsiteY29" fmla="*/ 1213485 h 1752694"/>
                <a:gd name="connsiteX0" fmla="*/ 818654 w 1123950"/>
                <a:gd name="connsiteY0" fmla="*/ 1748696 h 1750308"/>
                <a:gd name="connsiteX1" fmla="*/ 541648 w 1123950"/>
                <a:gd name="connsiteY1" fmla="*/ 1749334 h 1750308"/>
                <a:gd name="connsiteX2" fmla="*/ 170498 w 1123950"/>
                <a:gd name="connsiteY2" fmla="*/ 1616393 h 1750308"/>
                <a:gd name="connsiteX3" fmla="*/ 0 w 1123950"/>
                <a:gd name="connsiteY3" fmla="*/ 1267777 h 1750308"/>
                <a:gd name="connsiteX4" fmla="*/ 210503 w 1123950"/>
                <a:gd name="connsiteY4" fmla="*/ 1240155 h 1750308"/>
                <a:gd name="connsiteX5" fmla="*/ 334328 w 1123950"/>
                <a:gd name="connsiteY5" fmla="*/ 1498283 h 1750308"/>
                <a:gd name="connsiteX6" fmla="*/ 546735 w 1123950"/>
                <a:gd name="connsiteY6" fmla="*/ 1577340 h 1750308"/>
                <a:gd name="connsiteX7" fmla="*/ 797243 w 1123950"/>
                <a:gd name="connsiteY7" fmla="*/ 1474470 h 1750308"/>
                <a:gd name="connsiteX8" fmla="*/ 899160 w 1123950"/>
                <a:gd name="connsiteY8" fmla="*/ 1219200 h 1750308"/>
                <a:gd name="connsiteX9" fmla="*/ 804863 w 1123950"/>
                <a:gd name="connsiteY9" fmla="*/ 980123 h 1750308"/>
                <a:gd name="connsiteX10" fmla="*/ 563880 w 1123950"/>
                <a:gd name="connsiteY10" fmla="*/ 885825 h 1750308"/>
                <a:gd name="connsiteX11" fmla="*/ 415290 w 1123950"/>
                <a:gd name="connsiteY11" fmla="*/ 909638 h 1750308"/>
                <a:gd name="connsiteX12" fmla="*/ 439103 w 1123950"/>
                <a:gd name="connsiteY12" fmla="*/ 724852 h 1750308"/>
                <a:gd name="connsiteX13" fmla="*/ 473393 w 1123950"/>
                <a:gd name="connsiteY13" fmla="*/ 726758 h 1750308"/>
                <a:gd name="connsiteX14" fmla="*/ 715328 w 1123950"/>
                <a:gd name="connsiteY14" fmla="*/ 656273 h 1750308"/>
                <a:gd name="connsiteX15" fmla="*/ 822960 w 1123950"/>
                <a:gd name="connsiteY15" fmla="*/ 440055 h 1750308"/>
                <a:gd name="connsiteX16" fmla="*/ 744855 w 1123950"/>
                <a:gd name="connsiteY16" fmla="*/ 248603 h 1750308"/>
                <a:gd name="connsiteX17" fmla="*/ 542925 w 1123950"/>
                <a:gd name="connsiteY17" fmla="*/ 172403 h 1750308"/>
                <a:gd name="connsiteX18" fmla="*/ 338138 w 1123950"/>
                <a:gd name="connsiteY18" fmla="*/ 249555 h 1750308"/>
                <a:gd name="connsiteX19" fmla="*/ 233363 w 1123950"/>
                <a:gd name="connsiteY19" fmla="*/ 481013 h 1750308"/>
                <a:gd name="connsiteX20" fmla="*/ 22860 w 1123950"/>
                <a:gd name="connsiteY20" fmla="*/ 443865 h 1750308"/>
                <a:gd name="connsiteX21" fmla="*/ 198120 w 1123950"/>
                <a:gd name="connsiteY21" fmla="*/ 116205 h 1750308"/>
                <a:gd name="connsiteX22" fmla="*/ 538163 w 1123950"/>
                <a:gd name="connsiteY22" fmla="*/ 0 h 1750308"/>
                <a:gd name="connsiteX23" fmla="*/ 796290 w 1123950"/>
                <a:gd name="connsiteY23" fmla="*/ 60008 h 1750308"/>
                <a:gd name="connsiteX24" fmla="*/ 977265 w 1123950"/>
                <a:gd name="connsiteY24" fmla="*/ 223838 h 1750308"/>
                <a:gd name="connsiteX25" fmla="*/ 1040130 w 1123950"/>
                <a:gd name="connsiteY25" fmla="*/ 444817 h 1750308"/>
                <a:gd name="connsiteX26" fmla="*/ 980123 w 1123950"/>
                <a:gd name="connsiteY26" fmla="*/ 646748 h 1750308"/>
                <a:gd name="connsiteX27" fmla="*/ 803910 w 1123950"/>
                <a:gd name="connsiteY27" fmla="*/ 791527 h 1750308"/>
                <a:gd name="connsiteX28" fmla="*/ 1040130 w 1123950"/>
                <a:gd name="connsiteY28" fmla="*/ 937260 h 1750308"/>
                <a:gd name="connsiteX29" fmla="*/ 1123950 w 1123950"/>
                <a:gd name="connsiteY29" fmla="*/ 1213485 h 1750308"/>
                <a:gd name="connsiteX0" fmla="*/ 834644 w 1123950"/>
                <a:gd name="connsiteY0" fmla="*/ 1736704 h 1749648"/>
                <a:gd name="connsiteX1" fmla="*/ 541648 w 1123950"/>
                <a:gd name="connsiteY1" fmla="*/ 1749334 h 1749648"/>
                <a:gd name="connsiteX2" fmla="*/ 170498 w 1123950"/>
                <a:gd name="connsiteY2" fmla="*/ 1616393 h 1749648"/>
                <a:gd name="connsiteX3" fmla="*/ 0 w 1123950"/>
                <a:gd name="connsiteY3" fmla="*/ 1267777 h 1749648"/>
                <a:gd name="connsiteX4" fmla="*/ 210503 w 1123950"/>
                <a:gd name="connsiteY4" fmla="*/ 1240155 h 1749648"/>
                <a:gd name="connsiteX5" fmla="*/ 334328 w 1123950"/>
                <a:gd name="connsiteY5" fmla="*/ 1498283 h 1749648"/>
                <a:gd name="connsiteX6" fmla="*/ 546735 w 1123950"/>
                <a:gd name="connsiteY6" fmla="*/ 1577340 h 1749648"/>
                <a:gd name="connsiteX7" fmla="*/ 797243 w 1123950"/>
                <a:gd name="connsiteY7" fmla="*/ 1474470 h 1749648"/>
                <a:gd name="connsiteX8" fmla="*/ 899160 w 1123950"/>
                <a:gd name="connsiteY8" fmla="*/ 1219200 h 1749648"/>
                <a:gd name="connsiteX9" fmla="*/ 804863 w 1123950"/>
                <a:gd name="connsiteY9" fmla="*/ 980123 h 1749648"/>
                <a:gd name="connsiteX10" fmla="*/ 563880 w 1123950"/>
                <a:gd name="connsiteY10" fmla="*/ 885825 h 1749648"/>
                <a:gd name="connsiteX11" fmla="*/ 415290 w 1123950"/>
                <a:gd name="connsiteY11" fmla="*/ 909638 h 1749648"/>
                <a:gd name="connsiteX12" fmla="*/ 439103 w 1123950"/>
                <a:gd name="connsiteY12" fmla="*/ 724852 h 1749648"/>
                <a:gd name="connsiteX13" fmla="*/ 473393 w 1123950"/>
                <a:gd name="connsiteY13" fmla="*/ 726758 h 1749648"/>
                <a:gd name="connsiteX14" fmla="*/ 715328 w 1123950"/>
                <a:gd name="connsiteY14" fmla="*/ 656273 h 1749648"/>
                <a:gd name="connsiteX15" fmla="*/ 822960 w 1123950"/>
                <a:gd name="connsiteY15" fmla="*/ 440055 h 1749648"/>
                <a:gd name="connsiteX16" fmla="*/ 744855 w 1123950"/>
                <a:gd name="connsiteY16" fmla="*/ 248603 h 1749648"/>
                <a:gd name="connsiteX17" fmla="*/ 542925 w 1123950"/>
                <a:gd name="connsiteY17" fmla="*/ 172403 h 1749648"/>
                <a:gd name="connsiteX18" fmla="*/ 338138 w 1123950"/>
                <a:gd name="connsiteY18" fmla="*/ 249555 h 1749648"/>
                <a:gd name="connsiteX19" fmla="*/ 233363 w 1123950"/>
                <a:gd name="connsiteY19" fmla="*/ 481013 h 1749648"/>
                <a:gd name="connsiteX20" fmla="*/ 22860 w 1123950"/>
                <a:gd name="connsiteY20" fmla="*/ 443865 h 1749648"/>
                <a:gd name="connsiteX21" fmla="*/ 198120 w 1123950"/>
                <a:gd name="connsiteY21" fmla="*/ 116205 h 1749648"/>
                <a:gd name="connsiteX22" fmla="*/ 538163 w 1123950"/>
                <a:gd name="connsiteY22" fmla="*/ 0 h 1749648"/>
                <a:gd name="connsiteX23" fmla="*/ 796290 w 1123950"/>
                <a:gd name="connsiteY23" fmla="*/ 60008 h 1749648"/>
                <a:gd name="connsiteX24" fmla="*/ 977265 w 1123950"/>
                <a:gd name="connsiteY24" fmla="*/ 223838 h 1749648"/>
                <a:gd name="connsiteX25" fmla="*/ 1040130 w 1123950"/>
                <a:gd name="connsiteY25" fmla="*/ 444817 h 1749648"/>
                <a:gd name="connsiteX26" fmla="*/ 980123 w 1123950"/>
                <a:gd name="connsiteY26" fmla="*/ 646748 h 1749648"/>
                <a:gd name="connsiteX27" fmla="*/ 803910 w 1123950"/>
                <a:gd name="connsiteY27" fmla="*/ 791527 h 1749648"/>
                <a:gd name="connsiteX28" fmla="*/ 1040130 w 1123950"/>
                <a:gd name="connsiteY28" fmla="*/ 937260 h 1749648"/>
                <a:gd name="connsiteX29" fmla="*/ 1123950 w 1123950"/>
                <a:gd name="connsiteY29" fmla="*/ 1213485 h 1749648"/>
                <a:gd name="connsiteX0" fmla="*/ 796669 w 1123950"/>
                <a:gd name="connsiteY0" fmla="*/ 1752694 h 1752694"/>
                <a:gd name="connsiteX1" fmla="*/ 541648 w 1123950"/>
                <a:gd name="connsiteY1" fmla="*/ 1749334 h 1752694"/>
                <a:gd name="connsiteX2" fmla="*/ 170498 w 1123950"/>
                <a:gd name="connsiteY2" fmla="*/ 1616393 h 1752694"/>
                <a:gd name="connsiteX3" fmla="*/ 0 w 1123950"/>
                <a:gd name="connsiteY3" fmla="*/ 1267777 h 1752694"/>
                <a:gd name="connsiteX4" fmla="*/ 210503 w 1123950"/>
                <a:gd name="connsiteY4" fmla="*/ 1240155 h 1752694"/>
                <a:gd name="connsiteX5" fmla="*/ 334328 w 1123950"/>
                <a:gd name="connsiteY5" fmla="*/ 1498283 h 1752694"/>
                <a:gd name="connsiteX6" fmla="*/ 546735 w 1123950"/>
                <a:gd name="connsiteY6" fmla="*/ 1577340 h 1752694"/>
                <a:gd name="connsiteX7" fmla="*/ 797243 w 1123950"/>
                <a:gd name="connsiteY7" fmla="*/ 1474470 h 1752694"/>
                <a:gd name="connsiteX8" fmla="*/ 899160 w 1123950"/>
                <a:gd name="connsiteY8" fmla="*/ 1219200 h 1752694"/>
                <a:gd name="connsiteX9" fmla="*/ 804863 w 1123950"/>
                <a:gd name="connsiteY9" fmla="*/ 980123 h 1752694"/>
                <a:gd name="connsiteX10" fmla="*/ 563880 w 1123950"/>
                <a:gd name="connsiteY10" fmla="*/ 885825 h 1752694"/>
                <a:gd name="connsiteX11" fmla="*/ 415290 w 1123950"/>
                <a:gd name="connsiteY11" fmla="*/ 909638 h 1752694"/>
                <a:gd name="connsiteX12" fmla="*/ 439103 w 1123950"/>
                <a:gd name="connsiteY12" fmla="*/ 724852 h 1752694"/>
                <a:gd name="connsiteX13" fmla="*/ 473393 w 1123950"/>
                <a:gd name="connsiteY13" fmla="*/ 726758 h 1752694"/>
                <a:gd name="connsiteX14" fmla="*/ 715328 w 1123950"/>
                <a:gd name="connsiteY14" fmla="*/ 656273 h 1752694"/>
                <a:gd name="connsiteX15" fmla="*/ 822960 w 1123950"/>
                <a:gd name="connsiteY15" fmla="*/ 440055 h 1752694"/>
                <a:gd name="connsiteX16" fmla="*/ 744855 w 1123950"/>
                <a:gd name="connsiteY16" fmla="*/ 248603 h 1752694"/>
                <a:gd name="connsiteX17" fmla="*/ 542925 w 1123950"/>
                <a:gd name="connsiteY17" fmla="*/ 172403 h 1752694"/>
                <a:gd name="connsiteX18" fmla="*/ 338138 w 1123950"/>
                <a:gd name="connsiteY18" fmla="*/ 249555 h 1752694"/>
                <a:gd name="connsiteX19" fmla="*/ 233363 w 1123950"/>
                <a:gd name="connsiteY19" fmla="*/ 481013 h 1752694"/>
                <a:gd name="connsiteX20" fmla="*/ 22860 w 1123950"/>
                <a:gd name="connsiteY20" fmla="*/ 443865 h 1752694"/>
                <a:gd name="connsiteX21" fmla="*/ 198120 w 1123950"/>
                <a:gd name="connsiteY21" fmla="*/ 116205 h 1752694"/>
                <a:gd name="connsiteX22" fmla="*/ 538163 w 1123950"/>
                <a:gd name="connsiteY22" fmla="*/ 0 h 1752694"/>
                <a:gd name="connsiteX23" fmla="*/ 796290 w 1123950"/>
                <a:gd name="connsiteY23" fmla="*/ 60008 h 1752694"/>
                <a:gd name="connsiteX24" fmla="*/ 977265 w 1123950"/>
                <a:gd name="connsiteY24" fmla="*/ 223838 h 1752694"/>
                <a:gd name="connsiteX25" fmla="*/ 1040130 w 1123950"/>
                <a:gd name="connsiteY25" fmla="*/ 444817 h 1752694"/>
                <a:gd name="connsiteX26" fmla="*/ 980123 w 1123950"/>
                <a:gd name="connsiteY26" fmla="*/ 646748 h 1752694"/>
                <a:gd name="connsiteX27" fmla="*/ 803910 w 1123950"/>
                <a:gd name="connsiteY27" fmla="*/ 791527 h 1752694"/>
                <a:gd name="connsiteX28" fmla="*/ 1040130 w 1123950"/>
                <a:gd name="connsiteY28" fmla="*/ 937260 h 1752694"/>
                <a:gd name="connsiteX29" fmla="*/ 1123950 w 1123950"/>
                <a:gd name="connsiteY29" fmla="*/ 1213485 h 1752694"/>
                <a:gd name="connsiteX0" fmla="*/ 824651 w 1123950"/>
                <a:gd name="connsiteY0" fmla="*/ 1728710 h 1749551"/>
                <a:gd name="connsiteX1" fmla="*/ 541648 w 1123950"/>
                <a:gd name="connsiteY1" fmla="*/ 1749334 h 1749551"/>
                <a:gd name="connsiteX2" fmla="*/ 170498 w 1123950"/>
                <a:gd name="connsiteY2" fmla="*/ 1616393 h 1749551"/>
                <a:gd name="connsiteX3" fmla="*/ 0 w 1123950"/>
                <a:gd name="connsiteY3" fmla="*/ 1267777 h 1749551"/>
                <a:gd name="connsiteX4" fmla="*/ 210503 w 1123950"/>
                <a:gd name="connsiteY4" fmla="*/ 1240155 h 1749551"/>
                <a:gd name="connsiteX5" fmla="*/ 334328 w 1123950"/>
                <a:gd name="connsiteY5" fmla="*/ 1498283 h 1749551"/>
                <a:gd name="connsiteX6" fmla="*/ 546735 w 1123950"/>
                <a:gd name="connsiteY6" fmla="*/ 1577340 h 1749551"/>
                <a:gd name="connsiteX7" fmla="*/ 797243 w 1123950"/>
                <a:gd name="connsiteY7" fmla="*/ 1474470 h 1749551"/>
                <a:gd name="connsiteX8" fmla="*/ 899160 w 1123950"/>
                <a:gd name="connsiteY8" fmla="*/ 1219200 h 1749551"/>
                <a:gd name="connsiteX9" fmla="*/ 804863 w 1123950"/>
                <a:gd name="connsiteY9" fmla="*/ 980123 h 1749551"/>
                <a:gd name="connsiteX10" fmla="*/ 563880 w 1123950"/>
                <a:gd name="connsiteY10" fmla="*/ 885825 h 1749551"/>
                <a:gd name="connsiteX11" fmla="*/ 415290 w 1123950"/>
                <a:gd name="connsiteY11" fmla="*/ 909638 h 1749551"/>
                <a:gd name="connsiteX12" fmla="*/ 439103 w 1123950"/>
                <a:gd name="connsiteY12" fmla="*/ 724852 h 1749551"/>
                <a:gd name="connsiteX13" fmla="*/ 473393 w 1123950"/>
                <a:gd name="connsiteY13" fmla="*/ 726758 h 1749551"/>
                <a:gd name="connsiteX14" fmla="*/ 715328 w 1123950"/>
                <a:gd name="connsiteY14" fmla="*/ 656273 h 1749551"/>
                <a:gd name="connsiteX15" fmla="*/ 822960 w 1123950"/>
                <a:gd name="connsiteY15" fmla="*/ 440055 h 1749551"/>
                <a:gd name="connsiteX16" fmla="*/ 744855 w 1123950"/>
                <a:gd name="connsiteY16" fmla="*/ 248603 h 1749551"/>
                <a:gd name="connsiteX17" fmla="*/ 542925 w 1123950"/>
                <a:gd name="connsiteY17" fmla="*/ 172403 h 1749551"/>
                <a:gd name="connsiteX18" fmla="*/ 338138 w 1123950"/>
                <a:gd name="connsiteY18" fmla="*/ 249555 h 1749551"/>
                <a:gd name="connsiteX19" fmla="*/ 233363 w 1123950"/>
                <a:gd name="connsiteY19" fmla="*/ 481013 h 1749551"/>
                <a:gd name="connsiteX20" fmla="*/ 22860 w 1123950"/>
                <a:gd name="connsiteY20" fmla="*/ 443865 h 1749551"/>
                <a:gd name="connsiteX21" fmla="*/ 198120 w 1123950"/>
                <a:gd name="connsiteY21" fmla="*/ 116205 h 1749551"/>
                <a:gd name="connsiteX22" fmla="*/ 538163 w 1123950"/>
                <a:gd name="connsiteY22" fmla="*/ 0 h 1749551"/>
                <a:gd name="connsiteX23" fmla="*/ 796290 w 1123950"/>
                <a:gd name="connsiteY23" fmla="*/ 60008 h 1749551"/>
                <a:gd name="connsiteX24" fmla="*/ 977265 w 1123950"/>
                <a:gd name="connsiteY24" fmla="*/ 223838 h 1749551"/>
                <a:gd name="connsiteX25" fmla="*/ 1040130 w 1123950"/>
                <a:gd name="connsiteY25" fmla="*/ 444817 h 1749551"/>
                <a:gd name="connsiteX26" fmla="*/ 980123 w 1123950"/>
                <a:gd name="connsiteY26" fmla="*/ 646748 h 1749551"/>
                <a:gd name="connsiteX27" fmla="*/ 803910 w 1123950"/>
                <a:gd name="connsiteY27" fmla="*/ 791527 h 1749551"/>
                <a:gd name="connsiteX28" fmla="*/ 1040130 w 1123950"/>
                <a:gd name="connsiteY28" fmla="*/ 937260 h 1749551"/>
                <a:gd name="connsiteX29" fmla="*/ 1123950 w 1123950"/>
                <a:gd name="connsiteY29" fmla="*/ 1213485 h 1749551"/>
                <a:gd name="connsiteX0" fmla="*/ 882594 w 1123950"/>
                <a:gd name="connsiteY0" fmla="*/ 1687667 h 1749417"/>
                <a:gd name="connsiteX1" fmla="*/ 541648 w 1123950"/>
                <a:gd name="connsiteY1" fmla="*/ 1749334 h 1749417"/>
                <a:gd name="connsiteX2" fmla="*/ 170498 w 1123950"/>
                <a:gd name="connsiteY2" fmla="*/ 1616393 h 1749417"/>
                <a:gd name="connsiteX3" fmla="*/ 0 w 1123950"/>
                <a:gd name="connsiteY3" fmla="*/ 1267777 h 1749417"/>
                <a:gd name="connsiteX4" fmla="*/ 210503 w 1123950"/>
                <a:gd name="connsiteY4" fmla="*/ 1240155 h 1749417"/>
                <a:gd name="connsiteX5" fmla="*/ 334328 w 1123950"/>
                <a:gd name="connsiteY5" fmla="*/ 1498283 h 1749417"/>
                <a:gd name="connsiteX6" fmla="*/ 546735 w 1123950"/>
                <a:gd name="connsiteY6" fmla="*/ 1577340 h 1749417"/>
                <a:gd name="connsiteX7" fmla="*/ 797243 w 1123950"/>
                <a:gd name="connsiteY7" fmla="*/ 1474470 h 1749417"/>
                <a:gd name="connsiteX8" fmla="*/ 899160 w 1123950"/>
                <a:gd name="connsiteY8" fmla="*/ 1219200 h 1749417"/>
                <a:gd name="connsiteX9" fmla="*/ 804863 w 1123950"/>
                <a:gd name="connsiteY9" fmla="*/ 980123 h 1749417"/>
                <a:gd name="connsiteX10" fmla="*/ 563880 w 1123950"/>
                <a:gd name="connsiteY10" fmla="*/ 885825 h 1749417"/>
                <a:gd name="connsiteX11" fmla="*/ 415290 w 1123950"/>
                <a:gd name="connsiteY11" fmla="*/ 909638 h 1749417"/>
                <a:gd name="connsiteX12" fmla="*/ 439103 w 1123950"/>
                <a:gd name="connsiteY12" fmla="*/ 724852 h 1749417"/>
                <a:gd name="connsiteX13" fmla="*/ 473393 w 1123950"/>
                <a:gd name="connsiteY13" fmla="*/ 726758 h 1749417"/>
                <a:gd name="connsiteX14" fmla="*/ 715328 w 1123950"/>
                <a:gd name="connsiteY14" fmla="*/ 656273 h 1749417"/>
                <a:gd name="connsiteX15" fmla="*/ 822960 w 1123950"/>
                <a:gd name="connsiteY15" fmla="*/ 440055 h 1749417"/>
                <a:gd name="connsiteX16" fmla="*/ 744855 w 1123950"/>
                <a:gd name="connsiteY16" fmla="*/ 248603 h 1749417"/>
                <a:gd name="connsiteX17" fmla="*/ 542925 w 1123950"/>
                <a:gd name="connsiteY17" fmla="*/ 172403 h 1749417"/>
                <a:gd name="connsiteX18" fmla="*/ 338138 w 1123950"/>
                <a:gd name="connsiteY18" fmla="*/ 249555 h 1749417"/>
                <a:gd name="connsiteX19" fmla="*/ 233363 w 1123950"/>
                <a:gd name="connsiteY19" fmla="*/ 481013 h 1749417"/>
                <a:gd name="connsiteX20" fmla="*/ 22860 w 1123950"/>
                <a:gd name="connsiteY20" fmla="*/ 443865 h 1749417"/>
                <a:gd name="connsiteX21" fmla="*/ 198120 w 1123950"/>
                <a:gd name="connsiteY21" fmla="*/ 116205 h 1749417"/>
                <a:gd name="connsiteX22" fmla="*/ 538163 w 1123950"/>
                <a:gd name="connsiteY22" fmla="*/ 0 h 1749417"/>
                <a:gd name="connsiteX23" fmla="*/ 796290 w 1123950"/>
                <a:gd name="connsiteY23" fmla="*/ 60008 h 1749417"/>
                <a:gd name="connsiteX24" fmla="*/ 977265 w 1123950"/>
                <a:gd name="connsiteY24" fmla="*/ 223838 h 1749417"/>
                <a:gd name="connsiteX25" fmla="*/ 1040130 w 1123950"/>
                <a:gd name="connsiteY25" fmla="*/ 444817 h 1749417"/>
                <a:gd name="connsiteX26" fmla="*/ 980123 w 1123950"/>
                <a:gd name="connsiteY26" fmla="*/ 646748 h 1749417"/>
                <a:gd name="connsiteX27" fmla="*/ 803910 w 1123950"/>
                <a:gd name="connsiteY27" fmla="*/ 791527 h 1749417"/>
                <a:gd name="connsiteX28" fmla="*/ 1040130 w 1123950"/>
                <a:gd name="connsiteY28" fmla="*/ 937260 h 1749417"/>
                <a:gd name="connsiteX29" fmla="*/ 1123950 w 1123950"/>
                <a:gd name="connsiteY29" fmla="*/ 1213485 h 1749417"/>
                <a:gd name="connsiteX0" fmla="*/ 793265 w 1123950"/>
                <a:gd name="connsiteY0" fmla="*/ 1733539 h 1749601"/>
                <a:gd name="connsiteX1" fmla="*/ 541648 w 1123950"/>
                <a:gd name="connsiteY1" fmla="*/ 1749334 h 1749601"/>
                <a:gd name="connsiteX2" fmla="*/ 170498 w 1123950"/>
                <a:gd name="connsiteY2" fmla="*/ 1616393 h 1749601"/>
                <a:gd name="connsiteX3" fmla="*/ 0 w 1123950"/>
                <a:gd name="connsiteY3" fmla="*/ 1267777 h 1749601"/>
                <a:gd name="connsiteX4" fmla="*/ 210503 w 1123950"/>
                <a:gd name="connsiteY4" fmla="*/ 1240155 h 1749601"/>
                <a:gd name="connsiteX5" fmla="*/ 334328 w 1123950"/>
                <a:gd name="connsiteY5" fmla="*/ 1498283 h 1749601"/>
                <a:gd name="connsiteX6" fmla="*/ 546735 w 1123950"/>
                <a:gd name="connsiteY6" fmla="*/ 1577340 h 1749601"/>
                <a:gd name="connsiteX7" fmla="*/ 797243 w 1123950"/>
                <a:gd name="connsiteY7" fmla="*/ 1474470 h 1749601"/>
                <a:gd name="connsiteX8" fmla="*/ 899160 w 1123950"/>
                <a:gd name="connsiteY8" fmla="*/ 1219200 h 1749601"/>
                <a:gd name="connsiteX9" fmla="*/ 804863 w 1123950"/>
                <a:gd name="connsiteY9" fmla="*/ 980123 h 1749601"/>
                <a:gd name="connsiteX10" fmla="*/ 563880 w 1123950"/>
                <a:gd name="connsiteY10" fmla="*/ 885825 h 1749601"/>
                <a:gd name="connsiteX11" fmla="*/ 415290 w 1123950"/>
                <a:gd name="connsiteY11" fmla="*/ 909638 h 1749601"/>
                <a:gd name="connsiteX12" fmla="*/ 439103 w 1123950"/>
                <a:gd name="connsiteY12" fmla="*/ 724852 h 1749601"/>
                <a:gd name="connsiteX13" fmla="*/ 473393 w 1123950"/>
                <a:gd name="connsiteY13" fmla="*/ 726758 h 1749601"/>
                <a:gd name="connsiteX14" fmla="*/ 715328 w 1123950"/>
                <a:gd name="connsiteY14" fmla="*/ 656273 h 1749601"/>
                <a:gd name="connsiteX15" fmla="*/ 822960 w 1123950"/>
                <a:gd name="connsiteY15" fmla="*/ 440055 h 1749601"/>
                <a:gd name="connsiteX16" fmla="*/ 744855 w 1123950"/>
                <a:gd name="connsiteY16" fmla="*/ 248603 h 1749601"/>
                <a:gd name="connsiteX17" fmla="*/ 542925 w 1123950"/>
                <a:gd name="connsiteY17" fmla="*/ 172403 h 1749601"/>
                <a:gd name="connsiteX18" fmla="*/ 338138 w 1123950"/>
                <a:gd name="connsiteY18" fmla="*/ 249555 h 1749601"/>
                <a:gd name="connsiteX19" fmla="*/ 233363 w 1123950"/>
                <a:gd name="connsiteY19" fmla="*/ 481013 h 1749601"/>
                <a:gd name="connsiteX20" fmla="*/ 22860 w 1123950"/>
                <a:gd name="connsiteY20" fmla="*/ 443865 h 1749601"/>
                <a:gd name="connsiteX21" fmla="*/ 198120 w 1123950"/>
                <a:gd name="connsiteY21" fmla="*/ 116205 h 1749601"/>
                <a:gd name="connsiteX22" fmla="*/ 538163 w 1123950"/>
                <a:gd name="connsiteY22" fmla="*/ 0 h 1749601"/>
                <a:gd name="connsiteX23" fmla="*/ 796290 w 1123950"/>
                <a:gd name="connsiteY23" fmla="*/ 60008 h 1749601"/>
                <a:gd name="connsiteX24" fmla="*/ 977265 w 1123950"/>
                <a:gd name="connsiteY24" fmla="*/ 223838 h 1749601"/>
                <a:gd name="connsiteX25" fmla="*/ 1040130 w 1123950"/>
                <a:gd name="connsiteY25" fmla="*/ 444817 h 1749601"/>
                <a:gd name="connsiteX26" fmla="*/ 980123 w 1123950"/>
                <a:gd name="connsiteY26" fmla="*/ 646748 h 1749601"/>
                <a:gd name="connsiteX27" fmla="*/ 803910 w 1123950"/>
                <a:gd name="connsiteY27" fmla="*/ 791527 h 1749601"/>
                <a:gd name="connsiteX28" fmla="*/ 1040130 w 1123950"/>
                <a:gd name="connsiteY28" fmla="*/ 937260 h 1749601"/>
                <a:gd name="connsiteX29" fmla="*/ 1123950 w 1123950"/>
                <a:gd name="connsiteY29" fmla="*/ 1213485 h 1749601"/>
                <a:gd name="connsiteX0" fmla="*/ 822237 w 1123950"/>
                <a:gd name="connsiteY0" fmla="*/ 1752854 h 1752854"/>
                <a:gd name="connsiteX1" fmla="*/ 541648 w 1123950"/>
                <a:gd name="connsiteY1" fmla="*/ 1749334 h 1752854"/>
                <a:gd name="connsiteX2" fmla="*/ 170498 w 1123950"/>
                <a:gd name="connsiteY2" fmla="*/ 1616393 h 1752854"/>
                <a:gd name="connsiteX3" fmla="*/ 0 w 1123950"/>
                <a:gd name="connsiteY3" fmla="*/ 1267777 h 1752854"/>
                <a:gd name="connsiteX4" fmla="*/ 210503 w 1123950"/>
                <a:gd name="connsiteY4" fmla="*/ 1240155 h 1752854"/>
                <a:gd name="connsiteX5" fmla="*/ 334328 w 1123950"/>
                <a:gd name="connsiteY5" fmla="*/ 1498283 h 1752854"/>
                <a:gd name="connsiteX6" fmla="*/ 546735 w 1123950"/>
                <a:gd name="connsiteY6" fmla="*/ 1577340 h 1752854"/>
                <a:gd name="connsiteX7" fmla="*/ 797243 w 1123950"/>
                <a:gd name="connsiteY7" fmla="*/ 1474470 h 1752854"/>
                <a:gd name="connsiteX8" fmla="*/ 899160 w 1123950"/>
                <a:gd name="connsiteY8" fmla="*/ 1219200 h 1752854"/>
                <a:gd name="connsiteX9" fmla="*/ 804863 w 1123950"/>
                <a:gd name="connsiteY9" fmla="*/ 980123 h 1752854"/>
                <a:gd name="connsiteX10" fmla="*/ 563880 w 1123950"/>
                <a:gd name="connsiteY10" fmla="*/ 885825 h 1752854"/>
                <a:gd name="connsiteX11" fmla="*/ 415290 w 1123950"/>
                <a:gd name="connsiteY11" fmla="*/ 909638 h 1752854"/>
                <a:gd name="connsiteX12" fmla="*/ 439103 w 1123950"/>
                <a:gd name="connsiteY12" fmla="*/ 724852 h 1752854"/>
                <a:gd name="connsiteX13" fmla="*/ 473393 w 1123950"/>
                <a:gd name="connsiteY13" fmla="*/ 726758 h 1752854"/>
                <a:gd name="connsiteX14" fmla="*/ 715328 w 1123950"/>
                <a:gd name="connsiteY14" fmla="*/ 656273 h 1752854"/>
                <a:gd name="connsiteX15" fmla="*/ 822960 w 1123950"/>
                <a:gd name="connsiteY15" fmla="*/ 440055 h 1752854"/>
                <a:gd name="connsiteX16" fmla="*/ 744855 w 1123950"/>
                <a:gd name="connsiteY16" fmla="*/ 248603 h 1752854"/>
                <a:gd name="connsiteX17" fmla="*/ 542925 w 1123950"/>
                <a:gd name="connsiteY17" fmla="*/ 172403 h 1752854"/>
                <a:gd name="connsiteX18" fmla="*/ 338138 w 1123950"/>
                <a:gd name="connsiteY18" fmla="*/ 249555 h 1752854"/>
                <a:gd name="connsiteX19" fmla="*/ 233363 w 1123950"/>
                <a:gd name="connsiteY19" fmla="*/ 481013 h 1752854"/>
                <a:gd name="connsiteX20" fmla="*/ 22860 w 1123950"/>
                <a:gd name="connsiteY20" fmla="*/ 443865 h 1752854"/>
                <a:gd name="connsiteX21" fmla="*/ 198120 w 1123950"/>
                <a:gd name="connsiteY21" fmla="*/ 116205 h 1752854"/>
                <a:gd name="connsiteX22" fmla="*/ 538163 w 1123950"/>
                <a:gd name="connsiteY22" fmla="*/ 0 h 1752854"/>
                <a:gd name="connsiteX23" fmla="*/ 796290 w 1123950"/>
                <a:gd name="connsiteY23" fmla="*/ 60008 h 1752854"/>
                <a:gd name="connsiteX24" fmla="*/ 977265 w 1123950"/>
                <a:gd name="connsiteY24" fmla="*/ 223838 h 1752854"/>
                <a:gd name="connsiteX25" fmla="*/ 1040130 w 1123950"/>
                <a:gd name="connsiteY25" fmla="*/ 444817 h 1752854"/>
                <a:gd name="connsiteX26" fmla="*/ 980123 w 1123950"/>
                <a:gd name="connsiteY26" fmla="*/ 646748 h 1752854"/>
                <a:gd name="connsiteX27" fmla="*/ 803910 w 1123950"/>
                <a:gd name="connsiteY27" fmla="*/ 791527 h 1752854"/>
                <a:gd name="connsiteX28" fmla="*/ 1040130 w 1123950"/>
                <a:gd name="connsiteY28" fmla="*/ 937260 h 1752854"/>
                <a:gd name="connsiteX29" fmla="*/ 1123950 w 1123950"/>
                <a:gd name="connsiteY29" fmla="*/ 1213485 h 1752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123950" h="1752854">
                  <a:moveTo>
                    <a:pt x="822237" y="1752854"/>
                  </a:moveTo>
                  <a:cubicBezTo>
                    <a:pt x="823039" y="1752294"/>
                    <a:pt x="614697" y="1752063"/>
                    <a:pt x="541648" y="1749334"/>
                  </a:cubicBezTo>
                  <a:cubicBezTo>
                    <a:pt x="456607" y="1748603"/>
                    <a:pt x="260773" y="1696652"/>
                    <a:pt x="170498" y="1616393"/>
                  </a:cubicBezTo>
                  <a:cubicBezTo>
                    <a:pt x="80223" y="1536134"/>
                    <a:pt x="14288" y="1410652"/>
                    <a:pt x="0" y="1267777"/>
                  </a:cubicBezTo>
                  <a:lnTo>
                    <a:pt x="210503" y="1240155"/>
                  </a:lnTo>
                  <a:cubicBezTo>
                    <a:pt x="234315" y="1359218"/>
                    <a:pt x="276225" y="1444943"/>
                    <a:pt x="334328" y="1498283"/>
                  </a:cubicBezTo>
                  <a:cubicBezTo>
                    <a:pt x="392430" y="1550670"/>
                    <a:pt x="462915" y="1577340"/>
                    <a:pt x="546735" y="1577340"/>
                  </a:cubicBezTo>
                  <a:cubicBezTo>
                    <a:pt x="645795" y="1577340"/>
                    <a:pt x="729615" y="1543050"/>
                    <a:pt x="797243" y="1474470"/>
                  </a:cubicBezTo>
                  <a:cubicBezTo>
                    <a:pt x="865823" y="1405890"/>
                    <a:pt x="899160" y="1321118"/>
                    <a:pt x="899160" y="1219200"/>
                  </a:cubicBezTo>
                  <a:cubicBezTo>
                    <a:pt x="899160" y="1122998"/>
                    <a:pt x="867728" y="1042988"/>
                    <a:pt x="804863" y="980123"/>
                  </a:cubicBezTo>
                  <a:cubicBezTo>
                    <a:pt x="741998" y="917258"/>
                    <a:pt x="661035" y="885825"/>
                    <a:pt x="563880" y="885825"/>
                  </a:cubicBezTo>
                  <a:cubicBezTo>
                    <a:pt x="523875" y="885825"/>
                    <a:pt x="474345" y="893445"/>
                    <a:pt x="415290" y="909638"/>
                  </a:cubicBezTo>
                  <a:lnTo>
                    <a:pt x="439103" y="724852"/>
                  </a:lnTo>
                  <a:cubicBezTo>
                    <a:pt x="453390" y="726758"/>
                    <a:pt x="464820" y="726758"/>
                    <a:pt x="473393" y="726758"/>
                  </a:cubicBezTo>
                  <a:cubicBezTo>
                    <a:pt x="562928" y="726758"/>
                    <a:pt x="643890" y="702945"/>
                    <a:pt x="715328" y="656273"/>
                  </a:cubicBezTo>
                  <a:cubicBezTo>
                    <a:pt x="786765" y="609600"/>
                    <a:pt x="822960" y="537210"/>
                    <a:pt x="822960" y="440055"/>
                  </a:cubicBezTo>
                  <a:cubicBezTo>
                    <a:pt x="822960" y="362903"/>
                    <a:pt x="797243" y="299085"/>
                    <a:pt x="744855" y="248603"/>
                  </a:cubicBezTo>
                  <a:cubicBezTo>
                    <a:pt x="692468" y="198120"/>
                    <a:pt x="624840" y="172403"/>
                    <a:pt x="542925" y="172403"/>
                  </a:cubicBezTo>
                  <a:cubicBezTo>
                    <a:pt x="461010" y="172403"/>
                    <a:pt x="392430" y="198120"/>
                    <a:pt x="338138" y="249555"/>
                  </a:cubicBezTo>
                  <a:cubicBezTo>
                    <a:pt x="283845" y="300990"/>
                    <a:pt x="248603" y="378142"/>
                    <a:pt x="233363" y="481013"/>
                  </a:cubicBezTo>
                  <a:lnTo>
                    <a:pt x="22860" y="443865"/>
                  </a:lnTo>
                  <a:cubicBezTo>
                    <a:pt x="48578" y="302895"/>
                    <a:pt x="106680" y="193358"/>
                    <a:pt x="198120" y="116205"/>
                  </a:cubicBezTo>
                  <a:cubicBezTo>
                    <a:pt x="289560" y="39053"/>
                    <a:pt x="402908" y="0"/>
                    <a:pt x="538163" y="0"/>
                  </a:cubicBezTo>
                  <a:cubicBezTo>
                    <a:pt x="631508" y="0"/>
                    <a:pt x="718185" y="20003"/>
                    <a:pt x="796290" y="60008"/>
                  </a:cubicBezTo>
                  <a:cubicBezTo>
                    <a:pt x="875348" y="100013"/>
                    <a:pt x="935355" y="155258"/>
                    <a:pt x="977265" y="223838"/>
                  </a:cubicBezTo>
                  <a:cubicBezTo>
                    <a:pt x="1019175" y="293370"/>
                    <a:pt x="1040130" y="366713"/>
                    <a:pt x="1040130" y="444817"/>
                  </a:cubicBezTo>
                  <a:cubicBezTo>
                    <a:pt x="1040130" y="519113"/>
                    <a:pt x="1020128" y="586740"/>
                    <a:pt x="980123" y="646748"/>
                  </a:cubicBezTo>
                  <a:cubicBezTo>
                    <a:pt x="940118" y="707708"/>
                    <a:pt x="881063" y="756285"/>
                    <a:pt x="803910" y="791527"/>
                  </a:cubicBezTo>
                  <a:cubicBezTo>
                    <a:pt x="904875" y="815340"/>
                    <a:pt x="983933" y="863918"/>
                    <a:pt x="1040130" y="937260"/>
                  </a:cubicBezTo>
                  <a:cubicBezTo>
                    <a:pt x="1096328" y="1010602"/>
                    <a:pt x="1123950" y="1102995"/>
                    <a:pt x="1123950" y="1213485"/>
                  </a:cubicBezTo>
                </a:path>
              </a:pathLst>
            </a:custGeom>
            <a:solidFill>
              <a:schemeClr val="bg2">
                <a:lumMod val="75000"/>
              </a:schemeClr>
            </a:solidFill>
            <a:ln w="25400" cap="flat">
              <a:solidFill>
                <a:schemeClr val="accent3"/>
              </a:solidFill>
              <a:prstDash val="solid"/>
              <a:miter/>
            </a:ln>
          </p:spPr>
          <p:txBody>
            <a:bodyPr rtlCol="0" anchor="ctr"/>
            <a:lstStyle/>
            <a:p>
              <a:endParaRPr lang="en-US">
                <a:solidFill>
                  <a:schemeClr val="tx1">
                    <a:lumMod val="85000"/>
                    <a:lumOff val="15000"/>
                  </a:schemeClr>
                </a:solidFill>
              </a:endParaRPr>
            </a:p>
          </p:txBody>
        </p:sp>
      </p:grpSp>
      <p:grpSp>
        <p:nvGrpSpPr>
          <p:cNvPr id="1771" name="Group 1770">
            <a:extLst>
              <a:ext uri="{FF2B5EF4-FFF2-40B4-BE49-F238E27FC236}">
                <a16:creationId xmlns:a16="http://schemas.microsoft.com/office/drawing/2014/main" id="{814E9469-8F2B-4D68-B3EC-E80F00B8AA95}"/>
              </a:ext>
            </a:extLst>
          </p:cNvPr>
          <p:cNvGrpSpPr/>
          <p:nvPr/>
        </p:nvGrpSpPr>
        <p:grpSpPr>
          <a:xfrm>
            <a:off x="1752770" y="2985170"/>
            <a:ext cx="1646595" cy="1701452"/>
            <a:chOff x="202950" y="1671304"/>
            <a:chExt cx="3180864" cy="1718469"/>
          </a:xfrm>
        </p:grpSpPr>
        <p:sp>
          <p:nvSpPr>
            <p:cNvPr id="1772" name="TextBox 1771">
              <a:extLst>
                <a:ext uri="{FF2B5EF4-FFF2-40B4-BE49-F238E27FC236}">
                  <a16:creationId xmlns:a16="http://schemas.microsoft.com/office/drawing/2014/main" id="{35639933-7DC9-4AD4-908C-47AA018C1C3C}"/>
                </a:ext>
              </a:extLst>
            </p:cNvPr>
            <p:cNvSpPr txBox="1"/>
            <p:nvPr/>
          </p:nvSpPr>
          <p:spPr>
            <a:xfrm>
              <a:off x="202950" y="2053097"/>
              <a:ext cx="3180862" cy="1336676"/>
            </a:xfrm>
            <a:prstGeom prst="rect">
              <a:avLst/>
            </a:prstGeom>
            <a:noFill/>
          </p:spPr>
          <p:txBody>
            <a:bodyPr wrap="square" rtlCol="0">
              <a:spAutoFit/>
            </a:bodyPr>
            <a:lstStyle/>
            <a:p>
              <a:r>
                <a:rPr lang="en-US" sz="2000" dirty="0"/>
                <a:t>Developed criteria for adding new sites</a:t>
              </a:r>
              <a:r>
                <a:rPr lang="en-US" altLang="ko-KR" sz="1200" dirty="0">
                  <a:solidFill>
                    <a:schemeClr val="tx1">
                      <a:lumMod val="85000"/>
                      <a:lumOff val="15000"/>
                    </a:schemeClr>
                  </a:solidFill>
                  <a:cs typeface="Arial" pitchFamily="34" charset="0"/>
                </a:rPr>
                <a:t>  </a:t>
              </a:r>
              <a:endParaRPr lang="ko-KR" altLang="en-US" sz="1200" dirty="0">
                <a:solidFill>
                  <a:schemeClr val="tx1">
                    <a:lumMod val="85000"/>
                    <a:lumOff val="15000"/>
                  </a:schemeClr>
                </a:solidFill>
                <a:cs typeface="Arial" pitchFamily="34" charset="0"/>
              </a:endParaRPr>
            </a:p>
          </p:txBody>
        </p:sp>
        <p:sp>
          <p:nvSpPr>
            <p:cNvPr id="1773" name="TextBox 1772">
              <a:extLst>
                <a:ext uri="{FF2B5EF4-FFF2-40B4-BE49-F238E27FC236}">
                  <a16:creationId xmlns:a16="http://schemas.microsoft.com/office/drawing/2014/main" id="{9DA9B25C-5100-4A78-810A-C4C75FBC887E}"/>
                </a:ext>
              </a:extLst>
            </p:cNvPr>
            <p:cNvSpPr txBox="1"/>
            <p:nvPr/>
          </p:nvSpPr>
          <p:spPr>
            <a:xfrm>
              <a:off x="202950" y="1671304"/>
              <a:ext cx="3180864" cy="373026"/>
            </a:xfrm>
            <a:prstGeom prst="rect">
              <a:avLst/>
            </a:prstGeom>
            <a:noFill/>
          </p:spPr>
          <p:txBody>
            <a:bodyPr wrap="square" rtlCol="0">
              <a:spAutoFit/>
            </a:bodyPr>
            <a:lstStyle/>
            <a:p>
              <a:r>
                <a:rPr lang="en-US" altLang="ko-KR" b="1" u="sng" dirty="0">
                  <a:solidFill>
                    <a:schemeClr val="tx1">
                      <a:lumMod val="85000"/>
                      <a:lumOff val="15000"/>
                    </a:schemeClr>
                  </a:solidFill>
                  <a:cs typeface="Arial" pitchFamily="34" charset="0"/>
                </a:rPr>
                <a:t>Objective</a:t>
              </a:r>
              <a:endParaRPr lang="ko-KR" altLang="en-US" b="1" u="sng" dirty="0">
                <a:solidFill>
                  <a:schemeClr val="tx1">
                    <a:lumMod val="85000"/>
                    <a:lumOff val="15000"/>
                  </a:schemeClr>
                </a:solidFill>
                <a:cs typeface="Arial" pitchFamily="34" charset="0"/>
              </a:endParaRPr>
            </a:p>
          </p:txBody>
        </p:sp>
      </p:grpSp>
      <p:grpSp>
        <p:nvGrpSpPr>
          <p:cNvPr id="1774" name="Group 1773">
            <a:extLst>
              <a:ext uri="{FF2B5EF4-FFF2-40B4-BE49-F238E27FC236}">
                <a16:creationId xmlns:a16="http://schemas.microsoft.com/office/drawing/2014/main" id="{86CA4363-834F-4E3A-B649-12853194DC10}"/>
              </a:ext>
            </a:extLst>
          </p:cNvPr>
          <p:cNvGrpSpPr/>
          <p:nvPr/>
        </p:nvGrpSpPr>
        <p:grpSpPr>
          <a:xfrm>
            <a:off x="5835803" y="2776980"/>
            <a:ext cx="1646595" cy="2009229"/>
            <a:chOff x="202950" y="1671304"/>
            <a:chExt cx="3180864" cy="2029324"/>
          </a:xfrm>
        </p:grpSpPr>
        <p:sp>
          <p:nvSpPr>
            <p:cNvPr id="1775" name="TextBox 1774">
              <a:extLst>
                <a:ext uri="{FF2B5EF4-FFF2-40B4-BE49-F238E27FC236}">
                  <a16:creationId xmlns:a16="http://schemas.microsoft.com/office/drawing/2014/main" id="{5BD9191D-90F1-4948-A632-FA26E9408611}"/>
                </a:ext>
              </a:extLst>
            </p:cNvPr>
            <p:cNvSpPr txBox="1"/>
            <p:nvPr/>
          </p:nvSpPr>
          <p:spPr>
            <a:xfrm>
              <a:off x="202950" y="2053097"/>
              <a:ext cx="3180862" cy="1647531"/>
            </a:xfrm>
            <a:prstGeom prst="rect">
              <a:avLst/>
            </a:prstGeom>
            <a:noFill/>
          </p:spPr>
          <p:txBody>
            <a:bodyPr wrap="square" rtlCol="0">
              <a:spAutoFit/>
            </a:bodyPr>
            <a:lstStyle/>
            <a:p>
              <a:r>
                <a:rPr lang="en-US" sz="2000" dirty="0"/>
                <a:t>Updated the workplan frequency for site assessments</a:t>
              </a:r>
              <a:r>
                <a:rPr lang="en-US" altLang="ko-KR" sz="2000" dirty="0">
                  <a:solidFill>
                    <a:schemeClr val="tx1">
                      <a:lumMod val="85000"/>
                      <a:lumOff val="15000"/>
                    </a:schemeClr>
                  </a:solidFill>
                  <a:cs typeface="Arial" pitchFamily="34" charset="0"/>
                </a:rPr>
                <a:t> </a:t>
              </a:r>
              <a:endParaRPr lang="ko-KR" altLang="en-US" sz="2000" dirty="0">
                <a:solidFill>
                  <a:schemeClr val="tx1">
                    <a:lumMod val="85000"/>
                    <a:lumOff val="15000"/>
                  </a:schemeClr>
                </a:solidFill>
                <a:cs typeface="Arial" pitchFamily="34" charset="0"/>
              </a:endParaRPr>
            </a:p>
          </p:txBody>
        </p:sp>
        <p:sp>
          <p:nvSpPr>
            <p:cNvPr id="1776" name="TextBox 1775">
              <a:extLst>
                <a:ext uri="{FF2B5EF4-FFF2-40B4-BE49-F238E27FC236}">
                  <a16:creationId xmlns:a16="http://schemas.microsoft.com/office/drawing/2014/main" id="{D988C0EE-5388-49C2-B44B-27BB90FC069F}"/>
                </a:ext>
              </a:extLst>
            </p:cNvPr>
            <p:cNvSpPr txBox="1"/>
            <p:nvPr/>
          </p:nvSpPr>
          <p:spPr>
            <a:xfrm>
              <a:off x="202950" y="1671304"/>
              <a:ext cx="3180864" cy="373026"/>
            </a:xfrm>
            <a:prstGeom prst="rect">
              <a:avLst/>
            </a:prstGeom>
            <a:noFill/>
          </p:spPr>
          <p:txBody>
            <a:bodyPr wrap="square" rtlCol="0">
              <a:spAutoFit/>
            </a:bodyPr>
            <a:lstStyle/>
            <a:p>
              <a:r>
                <a:rPr lang="en-US" altLang="ko-KR" b="1" u="sng" dirty="0">
                  <a:solidFill>
                    <a:schemeClr val="tx1">
                      <a:lumMod val="85000"/>
                      <a:lumOff val="15000"/>
                    </a:schemeClr>
                  </a:solidFill>
                  <a:cs typeface="Arial" pitchFamily="34" charset="0"/>
                </a:rPr>
                <a:t>Objective</a:t>
              </a:r>
              <a:endParaRPr lang="ko-KR" altLang="en-US" b="1" u="sng" dirty="0">
                <a:solidFill>
                  <a:schemeClr val="tx1">
                    <a:lumMod val="85000"/>
                    <a:lumOff val="15000"/>
                  </a:schemeClr>
                </a:solidFill>
                <a:cs typeface="Arial" pitchFamily="34" charset="0"/>
              </a:endParaRPr>
            </a:p>
          </p:txBody>
        </p:sp>
      </p:grpSp>
      <p:grpSp>
        <p:nvGrpSpPr>
          <p:cNvPr id="1777" name="Group 1776">
            <a:extLst>
              <a:ext uri="{FF2B5EF4-FFF2-40B4-BE49-F238E27FC236}">
                <a16:creationId xmlns:a16="http://schemas.microsoft.com/office/drawing/2014/main" id="{09BE4E89-B519-4C48-9EE4-C82E160BC46E}"/>
              </a:ext>
            </a:extLst>
          </p:cNvPr>
          <p:cNvGrpSpPr/>
          <p:nvPr/>
        </p:nvGrpSpPr>
        <p:grpSpPr>
          <a:xfrm>
            <a:off x="8941841" y="2663937"/>
            <a:ext cx="2381262" cy="2191035"/>
            <a:chOff x="-860576" y="1671706"/>
            <a:chExt cx="4600081" cy="1977555"/>
          </a:xfrm>
        </p:grpSpPr>
        <p:sp>
          <p:nvSpPr>
            <p:cNvPr id="1778" name="TextBox 1777">
              <a:extLst>
                <a:ext uri="{FF2B5EF4-FFF2-40B4-BE49-F238E27FC236}">
                  <a16:creationId xmlns:a16="http://schemas.microsoft.com/office/drawing/2014/main" id="{2E34A3D9-E0E8-4E7D-9961-97E4A44FBDA6}"/>
                </a:ext>
              </a:extLst>
            </p:cNvPr>
            <p:cNvSpPr txBox="1"/>
            <p:nvPr/>
          </p:nvSpPr>
          <p:spPr>
            <a:xfrm>
              <a:off x="-860576" y="2001730"/>
              <a:ext cx="4600081" cy="1647531"/>
            </a:xfrm>
            <a:prstGeom prst="rect">
              <a:avLst/>
            </a:prstGeom>
            <a:noFill/>
          </p:spPr>
          <p:txBody>
            <a:bodyPr wrap="square" rtlCol="0">
              <a:spAutoFit/>
            </a:bodyPr>
            <a:lstStyle/>
            <a:p>
              <a:pPr lvl="1"/>
              <a:r>
                <a:rPr lang="en-US" sz="2000" dirty="0"/>
                <a:t>Executed a stepwise approach for implementing QMS at the sites</a:t>
              </a:r>
              <a:r>
                <a:rPr lang="en-US" altLang="ko-KR" sz="2000" dirty="0">
                  <a:solidFill>
                    <a:schemeClr val="tx1">
                      <a:lumMod val="85000"/>
                      <a:lumOff val="15000"/>
                    </a:schemeClr>
                  </a:solidFill>
                  <a:cs typeface="Arial" pitchFamily="34" charset="0"/>
                </a:rPr>
                <a:t>  </a:t>
              </a:r>
              <a:endParaRPr lang="ko-KR" altLang="en-US" sz="2000" dirty="0">
                <a:solidFill>
                  <a:schemeClr val="tx1">
                    <a:lumMod val="85000"/>
                    <a:lumOff val="15000"/>
                  </a:schemeClr>
                </a:solidFill>
                <a:cs typeface="Arial" pitchFamily="34" charset="0"/>
              </a:endParaRPr>
            </a:p>
          </p:txBody>
        </p:sp>
        <p:sp>
          <p:nvSpPr>
            <p:cNvPr id="1779" name="TextBox 1778">
              <a:extLst>
                <a:ext uri="{FF2B5EF4-FFF2-40B4-BE49-F238E27FC236}">
                  <a16:creationId xmlns:a16="http://schemas.microsoft.com/office/drawing/2014/main" id="{27BE8C80-596E-495A-A522-42898D082EDE}"/>
                </a:ext>
              </a:extLst>
            </p:cNvPr>
            <p:cNvSpPr txBox="1"/>
            <p:nvPr/>
          </p:nvSpPr>
          <p:spPr>
            <a:xfrm>
              <a:off x="-91676" y="1671706"/>
              <a:ext cx="3180864" cy="373026"/>
            </a:xfrm>
            <a:prstGeom prst="rect">
              <a:avLst/>
            </a:prstGeom>
            <a:noFill/>
          </p:spPr>
          <p:txBody>
            <a:bodyPr wrap="square" rtlCol="0">
              <a:spAutoFit/>
            </a:bodyPr>
            <a:lstStyle/>
            <a:p>
              <a:r>
                <a:rPr lang="en-US" altLang="ko-KR" b="1" u="sng" dirty="0">
                  <a:solidFill>
                    <a:schemeClr val="tx1">
                      <a:lumMod val="85000"/>
                      <a:lumOff val="15000"/>
                    </a:schemeClr>
                  </a:solidFill>
                  <a:cs typeface="Arial" pitchFamily="34" charset="0"/>
                </a:rPr>
                <a:t>Objective</a:t>
              </a:r>
              <a:endParaRPr lang="ko-KR" altLang="en-US" b="1" u="sng" dirty="0">
                <a:solidFill>
                  <a:schemeClr val="tx1">
                    <a:lumMod val="85000"/>
                    <a:lumOff val="15000"/>
                  </a:schemeClr>
                </a:solidFill>
                <a:cs typeface="Arial" pitchFamily="34" charset="0"/>
              </a:endParaRPr>
            </a:p>
          </p:txBody>
        </p:sp>
      </p:grpSp>
      <p:sp>
        <p:nvSpPr>
          <p:cNvPr id="1780" name="TextBox 1779">
            <a:extLst>
              <a:ext uri="{FF2B5EF4-FFF2-40B4-BE49-F238E27FC236}">
                <a16:creationId xmlns:a16="http://schemas.microsoft.com/office/drawing/2014/main" id="{852E76E5-9134-4DD3-A491-0F8B9DB47F37}"/>
              </a:ext>
            </a:extLst>
          </p:cNvPr>
          <p:cNvSpPr txBox="1"/>
          <p:nvPr/>
        </p:nvSpPr>
        <p:spPr>
          <a:xfrm>
            <a:off x="820132" y="5794510"/>
            <a:ext cx="11189617" cy="523220"/>
          </a:xfrm>
          <a:prstGeom prst="rect">
            <a:avLst/>
          </a:prstGeom>
          <a:noFill/>
        </p:spPr>
        <p:txBody>
          <a:bodyPr wrap="square" rtlCol="0">
            <a:spAutoFit/>
          </a:bodyPr>
          <a:lstStyle/>
          <a:p>
            <a:r>
              <a:rPr lang="en-US" sz="2400" b="1" dirty="0"/>
              <a:t>Future Impact </a:t>
            </a:r>
            <a:r>
              <a:rPr lang="en-US" sz="2400" dirty="0"/>
              <a:t>- Ensure additional RT testing (i.e. syphilis) are implemented with CQI</a:t>
            </a:r>
            <a:r>
              <a:rPr lang="en-US" altLang="ko-KR" sz="2800" dirty="0">
                <a:solidFill>
                  <a:schemeClr val="tx1">
                    <a:lumMod val="85000"/>
                    <a:lumOff val="15000"/>
                  </a:schemeClr>
                </a:solidFill>
                <a:cs typeface="Arial" pitchFamily="34" charset="0"/>
              </a:rPr>
              <a:t> </a:t>
            </a:r>
            <a:endParaRPr lang="en-US" altLang="ko-KR" sz="2800" dirty="0">
              <a:solidFill>
                <a:schemeClr val="tx1">
                  <a:lumMod val="85000"/>
                  <a:lumOff val="15000"/>
                </a:schemeClr>
              </a:solidFill>
            </a:endParaRPr>
          </a:p>
        </p:txBody>
      </p:sp>
      <p:sp>
        <p:nvSpPr>
          <p:cNvPr id="1781" name="자유형 19">
            <a:extLst>
              <a:ext uri="{FF2B5EF4-FFF2-40B4-BE49-F238E27FC236}">
                <a16:creationId xmlns:a16="http://schemas.microsoft.com/office/drawing/2014/main" id="{CC14F396-D781-4D03-A88E-BE2AE9C8F6C4}"/>
              </a:ext>
            </a:extLst>
          </p:cNvPr>
          <p:cNvSpPr/>
          <p:nvPr/>
        </p:nvSpPr>
        <p:spPr>
          <a:xfrm flipV="1">
            <a:off x="909736" y="5623371"/>
            <a:ext cx="10368000" cy="45719"/>
          </a:xfrm>
          <a:custGeom>
            <a:avLst/>
            <a:gdLst>
              <a:gd name="connsiteX0" fmla="*/ 0 w 7226300"/>
              <a:gd name="connsiteY0" fmla="*/ 0 h 0"/>
              <a:gd name="connsiteX1" fmla="*/ 7226300 w 7226300"/>
              <a:gd name="connsiteY1" fmla="*/ 0 h 0"/>
            </a:gdLst>
            <a:ahLst/>
            <a:cxnLst>
              <a:cxn ang="0">
                <a:pos x="connsiteX0" y="connsiteY0"/>
              </a:cxn>
              <a:cxn ang="0">
                <a:pos x="connsiteX1" y="connsiteY1"/>
              </a:cxn>
            </a:cxnLst>
            <a:rect l="l" t="t" r="r" b="b"/>
            <a:pathLst>
              <a:path w="7226300">
                <a:moveTo>
                  <a:pt x="0" y="0"/>
                </a:moveTo>
                <a:lnTo>
                  <a:pt x="7226300" y="0"/>
                </a:lnTo>
              </a:path>
            </a:pathLst>
          </a:custGeom>
          <a:ln w="25400">
            <a:solidFill>
              <a:schemeClr val="tx1"/>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ko-KR" altLang="en-US" sz="2700">
              <a:solidFill>
                <a:schemeClr val="tx1">
                  <a:lumMod val="85000"/>
                  <a:lumOff val="15000"/>
                </a:schemeClr>
              </a:solidFill>
            </a:endParaRPr>
          </a:p>
        </p:txBody>
      </p:sp>
      <p:sp>
        <p:nvSpPr>
          <p:cNvPr id="1782" name="자유형 20">
            <a:extLst>
              <a:ext uri="{FF2B5EF4-FFF2-40B4-BE49-F238E27FC236}">
                <a16:creationId xmlns:a16="http://schemas.microsoft.com/office/drawing/2014/main" id="{12DF72CE-062D-4531-9B8F-A56F2525A114}"/>
              </a:ext>
            </a:extLst>
          </p:cNvPr>
          <p:cNvSpPr/>
          <p:nvPr/>
        </p:nvSpPr>
        <p:spPr>
          <a:xfrm>
            <a:off x="909736" y="6409187"/>
            <a:ext cx="10368000" cy="45719"/>
          </a:xfrm>
          <a:custGeom>
            <a:avLst/>
            <a:gdLst>
              <a:gd name="connsiteX0" fmla="*/ 0 w 7226300"/>
              <a:gd name="connsiteY0" fmla="*/ 0 h 0"/>
              <a:gd name="connsiteX1" fmla="*/ 7226300 w 7226300"/>
              <a:gd name="connsiteY1" fmla="*/ 0 h 0"/>
            </a:gdLst>
            <a:ahLst/>
            <a:cxnLst>
              <a:cxn ang="0">
                <a:pos x="connsiteX0" y="connsiteY0"/>
              </a:cxn>
              <a:cxn ang="0">
                <a:pos x="connsiteX1" y="connsiteY1"/>
              </a:cxn>
            </a:cxnLst>
            <a:rect l="l" t="t" r="r" b="b"/>
            <a:pathLst>
              <a:path w="7226300">
                <a:moveTo>
                  <a:pt x="0" y="0"/>
                </a:moveTo>
                <a:lnTo>
                  <a:pt x="7226300" y="0"/>
                </a:lnTo>
              </a:path>
            </a:pathLst>
          </a:custGeom>
          <a:ln w="25400">
            <a:solidFill>
              <a:schemeClr val="tx1"/>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ko-KR" altLang="en-US" sz="2700">
              <a:solidFill>
                <a:schemeClr val="tx1">
                  <a:lumMod val="85000"/>
                  <a:lumOff val="15000"/>
                </a:schemeClr>
              </a:solidFill>
            </a:endParaRPr>
          </a:p>
        </p:txBody>
      </p:sp>
    </p:spTree>
    <p:extLst>
      <p:ext uri="{BB962C8B-B14F-4D97-AF65-F5344CB8AC3E}">
        <p14:creationId xmlns:p14="http://schemas.microsoft.com/office/powerpoint/2010/main" val="14414582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58B5D2-A799-609E-2D35-20328A223A6C}"/>
              </a:ext>
            </a:extLst>
          </p:cNvPr>
          <p:cNvSpPr>
            <a:spLocks noGrp="1"/>
          </p:cNvSpPr>
          <p:nvPr>
            <p:ph type="title"/>
          </p:nvPr>
        </p:nvSpPr>
        <p:spPr>
          <a:xfrm>
            <a:off x="0" y="0"/>
            <a:ext cx="12192000" cy="1325563"/>
          </a:xfrm>
          <a:solidFill>
            <a:schemeClr val="accent1">
              <a:lumMod val="40000"/>
              <a:lumOff val="60000"/>
            </a:schemeClr>
          </a:solidFill>
        </p:spPr>
        <p:txBody>
          <a:bodyPr>
            <a:normAutofit/>
          </a:bodyPr>
          <a:lstStyle/>
          <a:p>
            <a:r>
              <a:rPr lang="en-US" sz="4000" b="1" dirty="0"/>
              <a:t>Baseline audits 2015 – Insights &amp; Improvement Opportunities </a:t>
            </a:r>
          </a:p>
        </p:txBody>
      </p:sp>
      <p:pic>
        <p:nvPicPr>
          <p:cNvPr id="1028" name="Picture 4">
            <a:extLst>
              <a:ext uri="{FF2B5EF4-FFF2-40B4-BE49-F238E27FC236}">
                <a16:creationId xmlns:a16="http://schemas.microsoft.com/office/drawing/2014/main" id="{73A73619-1787-CC69-E5CA-D7850ED1389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434" y="1325430"/>
            <a:ext cx="5176273" cy="3118038"/>
          </a:xfrm>
          <a:prstGeom prst="rect">
            <a:avLst/>
          </a:prstGeom>
          <a:noFill/>
          <a:extLst>
            <a:ext uri="{909E8E84-426E-40DD-AFC4-6F175D3DCCD1}">
              <a14:hiddenFill xmlns:a14="http://schemas.microsoft.com/office/drawing/2010/main">
                <a:solidFill>
                  <a:srgbClr val="FFFFFF"/>
                </a:solidFill>
              </a14:hiddenFill>
            </a:ext>
          </a:extLst>
        </p:spPr>
      </p:pic>
      <p:sp>
        <p:nvSpPr>
          <p:cNvPr id="4" name="Oval 3">
            <a:extLst>
              <a:ext uri="{FF2B5EF4-FFF2-40B4-BE49-F238E27FC236}">
                <a16:creationId xmlns:a16="http://schemas.microsoft.com/office/drawing/2014/main" id="{E2B2154B-BD9E-E843-BD58-238764D6DA01}"/>
              </a:ext>
            </a:extLst>
          </p:cNvPr>
          <p:cNvSpPr/>
          <p:nvPr/>
        </p:nvSpPr>
        <p:spPr>
          <a:xfrm>
            <a:off x="288757" y="2748045"/>
            <a:ext cx="1152751" cy="360764"/>
          </a:xfrm>
          <a:prstGeom prst="ellipse">
            <a:avLst/>
          </a:prstGeom>
          <a:noFill/>
          <a:ln w="28575">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765CE5CC-1BE4-19C7-E4E8-7B20476EE36E}"/>
              </a:ext>
            </a:extLst>
          </p:cNvPr>
          <p:cNvSpPr/>
          <p:nvPr/>
        </p:nvSpPr>
        <p:spPr>
          <a:xfrm>
            <a:off x="2894362" y="2754056"/>
            <a:ext cx="1063341" cy="360764"/>
          </a:xfrm>
          <a:prstGeom prst="ellipse">
            <a:avLst/>
          </a:prstGeom>
          <a:noFill/>
          <a:ln w="28575">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8E55F48C-E2F5-5B36-210C-E7DFEE2567A5}"/>
              </a:ext>
            </a:extLst>
          </p:cNvPr>
          <p:cNvSpPr/>
          <p:nvPr/>
        </p:nvSpPr>
        <p:spPr>
          <a:xfrm>
            <a:off x="1519556" y="1325430"/>
            <a:ext cx="1275080" cy="461665"/>
          </a:xfrm>
          <a:prstGeom prst="ellipse">
            <a:avLst/>
          </a:prstGeom>
          <a:noFill/>
          <a:ln w="28575">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8" name="Chart 7">
            <a:extLst>
              <a:ext uri="{FF2B5EF4-FFF2-40B4-BE49-F238E27FC236}">
                <a16:creationId xmlns:a16="http://schemas.microsoft.com/office/drawing/2014/main" id="{6483E4CB-B3F3-215B-D90B-396BE4C9B3B4}"/>
              </a:ext>
            </a:extLst>
          </p:cNvPr>
          <p:cNvGraphicFramePr>
            <a:graphicFrameLocks/>
          </p:cNvGraphicFramePr>
          <p:nvPr>
            <p:extLst>
              <p:ext uri="{D42A27DB-BD31-4B8C-83A1-F6EECF244321}">
                <p14:modId xmlns:p14="http://schemas.microsoft.com/office/powerpoint/2010/main" val="2069923372"/>
              </p:ext>
            </p:extLst>
          </p:nvPr>
        </p:nvGraphicFramePr>
        <p:xfrm>
          <a:off x="86628" y="4686804"/>
          <a:ext cx="4985886" cy="211889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0" name="Content Placeholder 9">
            <a:extLst>
              <a:ext uri="{FF2B5EF4-FFF2-40B4-BE49-F238E27FC236}">
                <a16:creationId xmlns:a16="http://schemas.microsoft.com/office/drawing/2014/main" id="{8A6FF0C7-252E-694E-E2E4-5DBA79D88333}"/>
              </a:ext>
            </a:extLst>
          </p:cNvPr>
          <p:cNvGraphicFramePr>
            <a:graphicFrameLocks noGrp="1"/>
          </p:cNvGraphicFramePr>
          <p:nvPr>
            <p:ph idx="1"/>
            <p:extLst>
              <p:ext uri="{D42A27DB-BD31-4B8C-83A1-F6EECF244321}">
                <p14:modId xmlns:p14="http://schemas.microsoft.com/office/powerpoint/2010/main" val="2414109426"/>
              </p:ext>
            </p:extLst>
          </p:nvPr>
        </p:nvGraphicFramePr>
        <p:xfrm>
          <a:off x="5538946" y="2157601"/>
          <a:ext cx="6566426" cy="4572000"/>
        </p:xfrm>
        <a:graphic>
          <a:graphicData uri="http://schemas.openxmlformats.org/drawingml/2006/chart">
            <c:chart xmlns:c="http://schemas.openxmlformats.org/drawingml/2006/chart" xmlns:r="http://schemas.openxmlformats.org/officeDocument/2006/relationships" r:id="rId5"/>
          </a:graphicData>
        </a:graphic>
      </p:graphicFrame>
      <p:sp>
        <p:nvSpPr>
          <p:cNvPr id="7" name="Rectangle: Rounded Corners 6">
            <a:extLst>
              <a:ext uri="{FF2B5EF4-FFF2-40B4-BE49-F238E27FC236}">
                <a16:creationId xmlns:a16="http://schemas.microsoft.com/office/drawing/2014/main" id="{F879B815-9B76-E972-A384-AC6927C27598}"/>
              </a:ext>
            </a:extLst>
          </p:cNvPr>
          <p:cNvSpPr/>
          <p:nvPr/>
        </p:nvSpPr>
        <p:spPr>
          <a:xfrm>
            <a:off x="6126283" y="1344306"/>
            <a:ext cx="4558740" cy="397275"/>
          </a:xfrm>
          <a:prstGeom prst="roundRect">
            <a:avLst/>
          </a:prstGeom>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highlight>
                  <a:srgbClr val="FF0000"/>
                </a:highlight>
              </a:rPr>
              <a:t>RED</a:t>
            </a:r>
            <a:r>
              <a:rPr lang="en-US" b="1" dirty="0"/>
              <a:t> – opportunities for Improvement</a:t>
            </a:r>
          </a:p>
        </p:txBody>
      </p:sp>
    </p:spTree>
    <p:extLst>
      <p:ext uri="{BB962C8B-B14F-4D97-AF65-F5344CB8AC3E}">
        <p14:creationId xmlns:p14="http://schemas.microsoft.com/office/powerpoint/2010/main" val="6606319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174659-BDDF-65BC-FC8F-84ECEF53A22A}"/>
              </a:ext>
            </a:extLst>
          </p:cNvPr>
          <p:cNvSpPr>
            <a:spLocks noGrp="1"/>
          </p:cNvSpPr>
          <p:nvPr>
            <p:ph type="title"/>
          </p:nvPr>
        </p:nvSpPr>
        <p:spPr>
          <a:xfrm>
            <a:off x="0" y="0"/>
            <a:ext cx="12192000" cy="1325563"/>
          </a:xfrm>
          <a:solidFill>
            <a:schemeClr val="accent1">
              <a:lumMod val="40000"/>
              <a:lumOff val="60000"/>
            </a:schemeClr>
          </a:solidFill>
        </p:spPr>
        <p:txBody>
          <a:bodyPr/>
          <a:lstStyle/>
          <a:p>
            <a:r>
              <a:rPr lang="en-US" b="1" dirty="0"/>
              <a:t>Addressing Training gaps – 2015 - 2023</a:t>
            </a:r>
          </a:p>
        </p:txBody>
      </p:sp>
      <p:graphicFrame>
        <p:nvGraphicFramePr>
          <p:cNvPr id="6" name="Content Placeholder 6">
            <a:extLst>
              <a:ext uri="{FF2B5EF4-FFF2-40B4-BE49-F238E27FC236}">
                <a16:creationId xmlns:a16="http://schemas.microsoft.com/office/drawing/2014/main" id="{E8093F61-7C4D-914A-0C7A-0B66C54F0759}"/>
              </a:ext>
            </a:extLst>
          </p:cNvPr>
          <p:cNvGraphicFramePr>
            <a:graphicFrameLocks/>
          </p:cNvGraphicFramePr>
          <p:nvPr>
            <p:extLst>
              <p:ext uri="{D42A27DB-BD31-4B8C-83A1-F6EECF244321}">
                <p14:modId xmlns:p14="http://schemas.microsoft.com/office/powerpoint/2010/main" val="68549669"/>
              </p:ext>
            </p:extLst>
          </p:nvPr>
        </p:nvGraphicFramePr>
        <p:xfrm>
          <a:off x="104415" y="1489435"/>
          <a:ext cx="7953375" cy="5252889"/>
        </p:xfrm>
        <a:graphic>
          <a:graphicData uri="http://schemas.openxmlformats.org/drawingml/2006/table">
            <a:tbl>
              <a:tblPr firstRow="1" firstCol="1" bandRow="1">
                <a:tableStyleId>{BC89EF96-8CEA-46FF-86C4-4CE0E7609802}</a:tableStyleId>
              </a:tblPr>
              <a:tblGrid>
                <a:gridCol w="2763913">
                  <a:extLst>
                    <a:ext uri="{9D8B030D-6E8A-4147-A177-3AD203B41FA5}">
                      <a16:colId xmlns:a16="http://schemas.microsoft.com/office/drawing/2014/main" val="1237388987"/>
                    </a:ext>
                  </a:extLst>
                </a:gridCol>
                <a:gridCol w="5189462">
                  <a:extLst>
                    <a:ext uri="{9D8B030D-6E8A-4147-A177-3AD203B41FA5}">
                      <a16:colId xmlns:a16="http://schemas.microsoft.com/office/drawing/2014/main" val="2191673962"/>
                    </a:ext>
                  </a:extLst>
                </a:gridCol>
              </a:tblGrid>
              <a:tr h="418534">
                <a:tc>
                  <a:txBody>
                    <a:bodyPr/>
                    <a:lstStyle/>
                    <a:p>
                      <a:pPr marL="457200" algn="ctr">
                        <a:lnSpc>
                          <a:spcPct val="107000"/>
                        </a:lnSpc>
                      </a:pPr>
                      <a:r>
                        <a:rPr lang="en-US" sz="1800" dirty="0">
                          <a:solidFill>
                            <a:schemeClr val="tx1"/>
                          </a:solidFill>
                          <a:effectLst/>
                          <a:latin typeface="Arial" panose="020B0604020202020204" pitchFamily="34" charset="0"/>
                          <a:cs typeface="Arial" panose="020B0604020202020204" pitchFamily="34" charset="0"/>
                        </a:rPr>
                        <a:t>Date of training</a:t>
                      </a:r>
                      <a:endParaRPr lang="en-JM" sz="18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7791" marR="67791" marT="0" marB="0"/>
                </a:tc>
                <a:tc>
                  <a:txBody>
                    <a:bodyPr/>
                    <a:lstStyle/>
                    <a:p>
                      <a:pPr marL="457200" algn="ctr">
                        <a:lnSpc>
                          <a:spcPct val="107000"/>
                        </a:lnSpc>
                      </a:pPr>
                      <a:r>
                        <a:rPr lang="en-US" sz="1800" dirty="0">
                          <a:solidFill>
                            <a:schemeClr val="tx1"/>
                          </a:solidFill>
                          <a:effectLst/>
                          <a:latin typeface="Arial" panose="020B0604020202020204" pitchFamily="34" charset="0"/>
                          <a:cs typeface="Arial" panose="020B0604020202020204" pitchFamily="34" charset="0"/>
                        </a:rPr>
                        <a:t>Training Topics</a:t>
                      </a:r>
                      <a:endParaRPr lang="en-JM" sz="18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7791" marR="67791" marT="0" marB="0"/>
                </a:tc>
                <a:extLst>
                  <a:ext uri="{0D108BD9-81ED-4DB2-BD59-A6C34878D82A}">
                    <a16:rowId xmlns:a16="http://schemas.microsoft.com/office/drawing/2014/main" val="1173964657"/>
                  </a:ext>
                </a:extLst>
              </a:tr>
              <a:tr h="531220">
                <a:tc>
                  <a:txBody>
                    <a:bodyPr/>
                    <a:lstStyle/>
                    <a:p>
                      <a:pPr algn="l">
                        <a:lnSpc>
                          <a:spcPct val="107000"/>
                        </a:lnSpc>
                        <a:spcAft>
                          <a:spcPts val="800"/>
                        </a:spcAft>
                      </a:pPr>
                      <a:r>
                        <a:rPr lang="en-JM" sz="1400" dirty="0">
                          <a:solidFill>
                            <a:schemeClr val="tx1"/>
                          </a:solidFill>
                          <a:effectLst/>
                          <a:latin typeface="Arial" panose="020B0604020202020204" pitchFamily="34" charset="0"/>
                          <a:ea typeface="Calibri" panose="020F0502020204030204" pitchFamily="34" charset="0"/>
                          <a:cs typeface="Arial" panose="020B0604020202020204" pitchFamily="34" charset="0"/>
                        </a:rPr>
                        <a:t>May 2015</a:t>
                      </a:r>
                    </a:p>
                  </a:txBody>
                  <a:tcPr marL="67791" marR="67791" marT="0" marB="0"/>
                </a:tc>
                <a:tc>
                  <a:txBody>
                    <a:bodyPr/>
                    <a:lstStyle/>
                    <a:p>
                      <a:pPr algn="l">
                        <a:lnSpc>
                          <a:spcPct val="107000"/>
                        </a:lnSpc>
                        <a:spcAft>
                          <a:spcPts val="800"/>
                        </a:spcAft>
                      </a:pPr>
                      <a:r>
                        <a:rPr lang="en-JM" sz="1400" dirty="0">
                          <a:solidFill>
                            <a:schemeClr val="tx1"/>
                          </a:solidFill>
                          <a:effectLst/>
                          <a:latin typeface="Arial" panose="020B0604020202020204" pitchFamily="34" charset="0"/>
                          <a:ea typeface="Calibri" panose="020F0502020204030204" pitchFamily="34" charset="0"/>
                          <a:cs typeface="Arial" panose="020B0604020202020204" pitchFamily="34" charset="0"/>
                        </a:rPr>
                        <a:t>RTCQI Module training and DTS production</a:t>
                      </a:r>
                    </a:p>
                  </a:txBody>
                  <a:tcPr marL="67791" marR="67791" marT="0" marB="0"/>
                </a:tc>
                <a:extLst>
                  <a:ext uri="{0D108BD9-81ED-4DB2-BD59-A6C34878D82A}">
                    <a16:rowId xmlns:a16="http://schemas.microsoft.com/office/drawing/2014/main" val="2181909310"/>
                  </a:ext>
                </a:extLst>
              </a:tr>
              <a:tr h="453374">
                <a:tc>
                  <a:txBody>
                    <a:bodyPr/>
                    <a:lstStyle/>
                    <a:p>
                      <a:pPr algn="l">
                        <a:lnSpc>
                          <a:spcPct val="107000"/>
                        </a:lnSpc>
                        <a:spcAft>
                          <a:spcPts val="800"/>
                        </a:spcAft>
                      </a:pPr>
                      <a:r>
                        <a:rPr lang="en-JM" sz="1400" dirty="0">
                          <a:solidFill>
                            <a:schemeClr val="tx1"/>
                          </a:solidFill>
                          <a:effectLst/>
                          <a:latin typeface="Arial" panose="020B0604020202020204" pitchFamily="34" charset="0"/>
                          <a:ea typeface="Calibri" panose="020F0502020204030204" pitchFamily="34" charset="0"/>
                          <a:cs typeface="Arial" panose="020B0604020202020204" pitchFamily="34" charset="0"/>
                        </a:rPr>
                        <a:t>May 2018</a:t>
                      </a:r>
                    </a:p>
                  </a:txBody>
                  <a:tcPr marL="67791" marR="67791" marT="0" marB="0"/>
                </a:tc>
                <a:tc>
                  <a:txBody>
                    <a:bodyPr/>
                    <a:lstStyle/>
                    <a:p>
                      <a:pPr algn="l">
                        <a:lnSpc>
                          <a:spcPct val="107000"/>
                        </a:lnSpc>
                        <a:spcAft>
                          <a:spcPts val="800"/>
                        </a:spcAft>
                      </a:pPr>
                      <a:r>
                        <a:rPr lang="en-JM" sz="1400" dirty="0">
                          <a:solidFill>
                            <a:schemeClr val="tx1"/>
                          </a:solidFill>
                          <a:effectLst/>
                          <a:latin typeface="Arial" panose="020B0604020202020204" pitchFamily="34" charset="0"/>
                          <a:ea typeface="Calibri" panose="020F0502020204030204" pitchFamily="34" charset="0"/>
                          <a:cs typeface="Arial" panose="020B0604020202020204" pitchFamily="34" charset="0"/>
                        </a:rPr>
                        <a:t>RTCQI Module training and DTS expansion</a:t>
                      </a:r>
                    </a:p>
                  </a:txBody>
                  <a:tcPr marL="67791" marR="67791" marT="0" marB="0"/>
                </a:tc>
                <a:extLst>
                  <a:ext uri="{0D108BD9-81ED-4DB2-BD59-A6C34878D82A}">
                    <a16:rowId xmlns:a16="http://schemas.microsoft.com/office/drawing/2014/main" val="2841248965"/>
                  </a:ext>
                </a:extLst>
              </a:tr>
              <a:tr h="531220">
                <a:tc>
                  <a:txBody>
                    <a:bodyPr/>
                    <a:lstStyle/>
                    <a:p>
                      <a:pPr algn="l">
                        <a:lnSpc>
                          <a:spcPct val="107000"/>
                        </a:lnSpc>
                        <a:spcAft>
                          <a:spcPts val="800"/>
                        </a:spcAft>
                      </a:pPr>
                      <a:r>
                        <a:rPr lang="en-JM" sz="1400" dirty="0">
                          <a:solidFill>
                            <a:schemeClr val="tx1"/>
                          </a:solidFill>
                          <a:effectLst/>
                          <a:latin typeface="Arial" panose="020B0604020202020204" pitchFamily="34" charset="0"/>
                          <a:cs typeface="Arial" panose="020B0604020202020204" pitchFamily="34" charset="0"/>
                        </a:rPr>
                        <a:t>November 2020</a:t>
                      </a:r>
                      <a:endParaRPr lang="en-JM" sz="14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7791" marR="67791" marT="0" marB="0"/>
                </a:tc>
                <a:tc>
                  <a:txBody>
                    <a:bodyPr/>
                    <a:lstStyle/>
                    <a:p>
                      <a:pPr algn="l">
                        <a:lnSpc>
                          <a:spcPct val="107000"/>
                        </a:lnSpc>
                        <a:spcAft>
                          <a:spcPts val="800"/>
                        </a:spcAft>
                      </a:pPr>
                      <a:r>
                        <a:rPr lang="en-JM" sz="1400" dirty="0">
                          <a:solidFill>
                            <a:schemeClr val="tx1"/>
                          </a:solidFill>
                          <a:effectLst/>
                          <a:latin typeface="Arial" panose="020B0604020202020204" pitchFamily="34" charset="0"/>
                          <a:cs typeface="Arial" panose="020B0604020202020204" pitchFamily="34" charset="0"/>
                        </a:rPr>
                        <a:t>Standardized Logbook, Proficiency Testing (PT), Safety and Waste Management</a:t>
                      </a:r>
                      <a:endParaRPr lang="en-JM" sz="14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7791" marR="67791" marT="0" marB="0"/>
                </a:tc>
                <a:extLst>
                  <a:ext uri="{0D108BD9-81ED-4DB2-BD59-A6C34878D82A}">
                    <a16:rowId xmlns:a16="http://schemas.microsoft.com/office/drawing/2014/main" val="1961364525"/>
                  </a:ext>
                </a:extLst>
              </a:tr>
              <a:tr h="395693">
                <a:tc>
                  <a:txBody>
                    <a:bodyPr/>
                    <a:lstStyle/>
                    <a:p>
                      <a:pPr algn="l">
                        <a:lnSpc>
                          <a:spcPct val="107000"/>
                        </a:lnSpc>
                        <a:spcAft>
                          <a:spcPts val="800"/>
                        </a:spcAft>
                      </a:pPr>
                      <a:r>
                        <a:rPr lang="en-JM" sz="1400" dirty="0">
                          <a:solidFill>
                            <a:schemeClr val="tx1"/>
                          </a:solidFill>
                          <a:effectLst/>
                          <a:latin typeface="Arial" panose="020B0604020202020204" pitchFamily="34" charset="0"/>
                          <a:cs typeface="Arial" panose="020B0604020202020204" pitchFamily="34" charset="0"/>
                        </a:rPr>
                        <a:t>February 2021</a:t>
                      </a:r>
                      <a:endParaRPr lang="en-JM" sz="14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7791" marR="67791" marT="0" marB="0"/>
                </a:tc>
                <a:tc>
                  <a:txBody>
                    <a:bodyPr/>
                    <a:lstStyle/>
                    <a:p>
                      <a:pPr algn="l">
                        <a:lnSpc>
                          <a:spcPct val="107000"/>
                        </a:lnSpc>
                        <a:spcAft>
                          <a:spcPts val="800"/>
                        </a:spcAft>
                      </a:pPr>
                      <a:r>
                        <a:rPr lang="en-US" sz="1400" dirty="0">
                          <a:solidFill>
                            <a:schemeClr val="tx1"/>
                          </a:solidFill>
                          <a:effectLst/>
                          <a:latin typeface="Arial" panose="020B0604020202020204" pitchFamily="34" charset="0"/>
                          <a:cs typeface="Arial" panose="020B0604020202020204" pitchFamily="34" charset="0"/>
                        </a:rPr>
                        <a:t>Root Cause Analysis and Corrective Actions </a:t>
                      </a:r>
                      <a:endParaRPr lang="en-JM" sz="14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7791" marR="67791" marT="0" marB="0"/>
                </a:tc>
                <a:extLst>
                  <a:ext uri="{0D108BD9-81ED-4DB2-BD59-A6C34878D82A}">
                    <a16:rowId xmlns:a16="http://schemas.microsoft.com/office/drawing/2014/main" val="3741579303"/>
                  </a:ext>
                </a:extLst>
              </a:tr>
              <a:tr h="387789">
                <a:tc>
                  <a:txBody>
                    <a:bodyPr/>
                    <a:lstStyle/>
                    <a:p>
                      <a:pPr algn="l">
                        <a:lnSpc>
                          <a:spcPct val="107000"/>
                        </a:lnSpc>
                        <a:spcAft>
                          <a:spcPts val="800"/>
                        </a:spcAft>
                      </a:pPr>
                      <a:r>
                        <a:rPr lang="en-JM" sz="1400" dirty="0">
                          <a:solidFill>
                            <a:schemeClr val="tx1"/>
                          </a:solidFill>
                          <a:effectLst/>
                          <a:latin typeface="Arial" panose="020B0604020202020204" pitchFamily="34" charset="0"/>
                          <a:cs typeface="Arial" panose="020B0604020202020204" pitchFamily="34" charset="0"/>
                        </a:rPr>
                        <a:t>March 2021</a:t>
                      </a:r>
                      <a:endParaRPr lang="en-JM" sz="14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7791" marR="67791" marT="0" marB="0"/>
                </a:tc>
                <a:tc>
                  <a:txBody>
                    <a:bodyPr/>
                    <a:lstStyle/>
                    <a:p>
                      <a:pPr algn="l">
                        <a:lnSpc>
                          <a:spcPct val="107000"/>
                        </a:lnSpc>
                        <a:spcAft>
                          <a:spcPts val="800"/>
                        </a:spcAft>
                      </a:pPr>
                      <a:r>
                        <a:rPr lang="en-JM" sz="1400" dirty="0">
                          <a:solidFill>
                            <a:schemeClr val="tx1"/>
                          </a:solidFill>
                          <a:effectLst/>
                          <a:latin typeface="Arial" panose="020B0604020202020204" pitchFamily="34" charset="0"/>
                          <a:cs typeface="Arial" panose="020B0604020202020204" pitchFamily="34" charset="0"/>
                        </a:rPr>
                        <a:t>Ethics and Logbook use</a:t>
                      </a:r>
                      <a:endParaRPr lang="en-JM" sz="14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7791" marR="67791" marT="0" marB="0"/>
                </a:tc>
                <a:extLst>
                  <a:ext uri="{0D108BD9-81ED-4DB2-BD59-A6C34878D82A}">
                    <a16:rowId xmlns:a16="http://schemas.microsoft.com/office/drawing/2014/main" val="993921576"/>
                  </a:ext>
                </a:extLst>
              </a:tr>
              <a:tr h="373809">
                <a:tc>
                  <a:txBody>
                    <a:bodyPr/>
                    <a:lstStyle/>
                    <a:p>
                      <a:pPr algn="l">
                        <a:lnSpc>
                          <a:spcPct val="107000"/>
                        </a:lnSpc>
                        <a:spcAft>
                          <a:spcPts val="800"/>
                        </a:spcAft>
                      </a:pPr>
                      <a:r>
                        <a:rPr lang="en-JM" sz="1400" dirty="0">
                          <a:solidFill>
                            <a:schemeClr val="tx1"/>
                          </a:solidFill>
                          <a:effectLst/>
                          <a:latin typeface="Arial" panose="020B0604020202020204" pitchFamily="34" charset="0"/>
                          <a:cs typeface="Arial" panose="020B0604020202020204" pitchFamily="34" charset="0"/>
                        </a:rPr>
                        <a:t>August 2021</a:t>
                      </a:r>
                      <a:endParaRPr lang="en-JM" sz="14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7791" marR="67791" marT="0" marB="0"/>
                </a:tc>
                <a:tc>
                  <a:txBody>
                    <a:bodyPr/>
                    <a:lstStyle/>
                    <a:p>
                      <a:pPr algn="l">
                        <a:lnSpc>
                          <a:spcPct val="107000"/>
                        </a:lnSpc>
                        <a:spcAft>
                          <a:spcPts val="800"/>
                        </a:spcAft>
                      </a:pPr>
                      <a:r>
                        <a:rPr lang="en-JM" sz="1400" dirty="0">
                          <a:solidFill>
                            <a:schemeClr val="tx1"/>
                          </a:solidFill>
                          <a:effectLst/>
                          <a:latin typeface="Arial" panose="020B0604020202020204" pitchFamily="34" charset="0"/>
                          <a:cs typeface="Arial" panose="020B0604020202020204" pitchFamily="34" charset="0"/>
                        </a:rPr>
                        <a:t>Refreshers - Quality Control (QC) and Logbook review</a:t>
                      </a:r>
                      <a:endParaRPr lang="en-JM" sz="14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7791" marR="67791" marT="0" marB="0"/>
                </a:tc>
                <a:extLst>
                  <a:ext uri="{0D108BD9-81ED-4DB2-BD59-A6C34878D82A}">
                    <a16:rowId xmlns:a16="http://schemas.microsoft.com/office/drawing/2014/main" val="3852209447"/>
                  </a:ext>
                </a:extLst>
              </a:tr>
              <a:tr h="328854">
                <a:tc>
                  <a:txBody>
                    <a:bodyPr/>
                    <a:lstStyle/>
                    <a:p>
                      <a:pPr algn="l">
                        <a:lnSpc>
                          <a:spcPct val="107000"/>
                        </a:lnSpc>
                        <a:spcAft>
                          <a:spcPts val="800"/>
                        </a:spcAft>
                      </a:pPr>
                      <a:r>
                        <a:rPr lang="en-JM" sz="1400" dirty="0">
                          <a:solidFill>
                            <a:schemeClr val="tx1"/>
                          </a:solidFill>
                          <a:effectLst/>
                          <a:latin typeface="Arial" panose="020B0604020202020204" pitchFamily="34" charset="0"/>
                          <a:cs typeface="Arial" panose="020B0604020202020204" pitchFamily="34" charset="0"/>
                        </a:rPr>
                        <a:t>March 2022</a:t>
                      </a:r>
                      <a:endParaRPr lang="en-JM" sz="14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7791" marR="67791" marT="0" marB="0"/>
                </a:tc>
                <a:tc>
                  <a:txBody>
                    <a:bodyPr/>
                    <a:lstStyle/>
                    <a:p>
                      <a:pPr algn="l">
                        <a:lnSpc>
                          <a:spcPct val="107000"/>
                        </a:lnSpc>
                        <a:spcAft>
                          <a:spcPts val="800"/>
                        </a:spcAft>
                      </a:pPr>
                      <a:r>
                        <a:rPr lang="en-JM" sz="1400" dirty="0">
                          <a:solidFill>
                            <a:schemeClr val="tx1"/>
                          </a:solidFill>
                          <a:effectLst/>
                          <a:latin typeface="Arial" panose="020B0604020202020204" pitchFamily="34" charset="0"/>
                          <a:cs typeface="Arial" panose="020B0604020202020204" pitchFamily="34" charset="0"/>
                        </a:rPr>
                        <a:t>Refreshers -</a:t>
                      </a:r>
                      <a:r>
                        <a:rPr lang="en-US" sz="1400" dirty="0">
                          <a:solidFill>
                            <a:schemeClr val="tx1"/>
                          </a:solidFill>
                          <a:effectLst/>
                          <a:latin typeface="Arial" panose="020B0604020202020204" pitchFamily="34" charset="0"/>
                          <a:cs typeface="Arial" panose="020B0604020202020204" pitchFamily="34" charset="0"/>
                        </a:rPr>
                        <a:t> Corrective Actions</a:t>
                      </a:r>
                      <a:r>
                        <a:rPr lang="en-JM" sz="1400" dirty="0">
                          <a:solidFill>
                            <a:schemeClr val="tx1"/>
                          </a:solidFill>
                          <a:effectLst/>
                          <a:latin typeface="Arial" panose="020B0604020202020204" pitchFamily="34" charset="0"/>
                          <a:cs typeface="Arial" panose="020B0604020202020204" pitchFamily="34" charset="0"/>
                        </a:rPr>
                        <a:t> and Logbook analysis</a:t>
                      </a:r>
                      <a:endParaRPr lang="en-JM" sz="14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7791" marR="67791" marT="0" marB="0"/>
                </a:tc>
                <a:extLst>
                  <a:ext uri="{0D108BD9-81ED-4DB2-BD59-A6C34878D82A}">
                    <a16:rowId xmlns:a16="http://schemas.microsoft.com/office/drawing/2014/main" val="1997233947"/>
                  </a:ext>
                </a:extLst>
              </a:tr>
              <a:tr h="498538">
                <a:tc>
                  <a:txBody>
                    <a:bodyPr/>
                    <a:lstStyle/>
                    <a:p>
                      <a:pPr algn="l">
                        <a:lnSpc>
                          <a:spcPct val="107000"/>
                        </a:lnSpc>
                        <a:spcAft>
                          <a:spcPts val="800"/>
                        </a:spcAft>
                      </a:pPr>
                      <a:r>
                        <a:rPr lang="en-JM" sz="1400" dirty="0">
                          <a:solidFill>
                            <a:schemeClr val="tx1"/>
                          </a:solidFill>
                          <a:effectLst/>
                          <a:latin typeface="Arial" panose="020B0604020202020204" pitchFamily="34" charset="0"/>
                          <a:cs typeface="Arial" panose="020B0604020202020204" pitchFamily="34" charset="0"/>
                        </a:rPr>
                        <a:t>September 2022</a:t>
                      </a:r>
                      <a:endParaRPr lang="en-JM" sz="14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7791" marR="67791" marT="0" marB="0"/>
                </a:tc>
                <a:tc>
                  <a:txBody>
                    <a:bodyPr/>
                    <a:lstStyle/>
                    <a:p>
                      <a:pPr algn="l">
                        <a:lnSpc>
                          <a:spcPct val="107000"/>
                        </a:lnSpc>
                        <a:spcAft>
                          <a:spcPts val="800"/>
                        </a:spcAft>
                      </a:pPr>
                      <a:r>
                        <a:rPr lang="en-JM" sz="1400" dirty="0">
                          <a:solidFill>
                            <a:schemeClr val="tx1"/>
                          </a:solidFill>
                          <a:effectLst/>
                          <a:latin typeface="Arial" panose="020B0604020202020204" pitchFamily="34" charset="0"/>
                          <a:cs typeface="Arial" panose="020B0604020202020204" pitchFamily="34" charset="0"/>
                        </a:rPr>
                        <a:t>Refreshers - Use of the HIV/Syphilis Logbook</a:t>
                      </a:r>
                      <a:endParaRPr lang="en-JM" sz="14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7791" marR="67791" marT="0" marB="0"/>
                </a:tc>
                <a:extLst>
                  <a:ext uri="{0D108BD9-81ED-4DB2-BD59-A6C34878D82A}">
                    <a16:rowId xmlns:a16="http://schemas.microsoft.com/office/drawing/2014/main" val="957531312"/>
                  </a:ext>
                </a:extLst>
              </a:tr>
              <a:tr h="406707">
                <a:tc>
                  <a:txBody>
                    <a:bodyPr/>
                    <a:lstStyle/>
                    <a:p>
                      <a:pPr algn="l">
                        <a:lnSpc>
                          <a:spcPct val="107000"/>
                        </a:lnSpc>
                        <a:spcAft>
                          <a:spcPts val="800"/>
                        </a:spcAft>
                      </a:pPr>
                      <a:r>
                        <a:rPr lang="en-JM" sz="1400" dirty="0">
                          <a:solidFill>
                            <a:schemeClr val="tx1"/>
                          </a:solidFill>
                          <a:effectLst/>
                          <a:latin typeface="Arial" panose="020B0604020202020204" pitchFamily="34" charset="0"/>
                          <a:cs typeface="Arial" panose="020B0604020202020204" pitchFamily="34" charset="0"/>
                        </a:rPr>
                        <a:t>March 2023</a:t>
                      </a:r>
                      <a:endParaRPr lang="en-JM" sz="14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7791" marR="67791" marT="0" marB="0"/>
                </a:tc>
                <a:tc>
                  <a:txBody>
                    <a:bodyPr/>
                    <a:lstStyle/>
                    <a:p>
                      <a:pPr algn="l">
                        <a:lnSpc>
                          <a:spcPct val="107000"/>
                        </a:lnSpc>
                        <a:spcAft>
                          <a:spcPts val="800"/>
                        </a:spcAft>
                      </a:pPr>
                      <a:r>
                        <a:rPr lang="en-JM" sz="1400" dirty="0">
                          <a:solidFill>
                            <a:schemeClr val="tx1"/>
                          </a:solidFill>
                          <a:effectLst/>
                          <a:latin typeface="Arial" panose="020B0604020202020204" pitchFamily="34" charset="0"/>
                          <a:cs typeface="Arial" panose="020B0604020202020204" pitchFamily="34" charset="0"/>
                        </a:rPr>
                        <a:t>HIV and Syphilis Rapid test Training of Trainers (TOT)</a:t>
                      </a:r>
                      <a:endParaRPr lang="en-JM" sz="14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7791" marR="67791" marT="0" marB="0"/>
                </a:tc>
                <a:extLst>
                  <a:ext uri="{0D108BD9-81ED-4DB2-BD59-A6C34878D82A}">
                    <a16:rowId xmlns:a16="http://schemas.microsoft.com/office/drawing/2014/main" val="3318800252"/>
                  </a:ext>
                </a:extLst>
              </a:tr>
              <a:tr h="325375">
                <a:tc>
                  <a:txBody>
                    <a:bodyPr/>
                    <a:lstStyle/>
                    <a:p>
                      <a:pPr algn="l">
                        <a:lnSpc>
                          <a:spcPct val="107000"/>
                        </a:lnSpc>
                        <a:spcAft>
                          <a:spcPts val="800"/>
                        </a:spcAft>
                      </a:pPr>
                      <a:r>
                        <a:rPr lang="en-JM" sz="1400" dirty="0">
                          <a:solidFill>
                            <a:schemeClr val="tx1"/>
                          </a:solidFill>
                          <a:effectLst/>
                          <a:latin typeface="Arial" panose="020B0604020202020204" pitchFamily="34" charset="0"/>
                          <a:ea typeface="Calibri" panose="020F0502020204030204" pitchFamily="34" charset="0"/>
                          <a:cs typeface="Arial" panose="020B0604020202020204" pitchFamily="34" charset="0"/>
                        </a:rPr>
                        <a:t>April &amp; May 2023 </a:t>
                      </a:r>
                    </a:p>
                  </a:txBody>
                  <a:tcPr marL="67791" marR="67791" marT="0" marB="0"/>
                </a:tc>
                <a:tc>
                  <a:txBody>
                    <a:bodyPr/>
                    <a:lstStyle/>
                    <a:p>
                      <a:pPr algn="l">
                        <a:lnSpc>
                          <a:spcPct val="107000"/>
                        </a:lnSpc>
                        <a:spcAft>
                          <a:spcPts val="800"/>
                        </a:spcAft>
                      </a:pPr>
                      <a:r>
                        <a:rPr lang="en-JM" sz="1400" dirty="0">
                          <a:solidFill>
                            <a:schemeClr val="tx1"/>
                          </a:solidFill>
                          <a:effectLst/>
                          <a:latin typeface="Arial" panose="020B0604020202020204" pitchFamily="34" charset="0"/>
                          <a:ea typeface="Calibri" panose="020F0502020204030204" pitchFamily="34" charset="0"/>
                          <a:cs typeface="Arial" panose="020B0604020202020204" pitchFamily="34" charset="0"/>
                        </a:rPr>
                        <a:t>ePT – implementation and Use</a:t>
                      </a:r>
                    </a:p>
                  </a:txBody>
                  <a:tcPr marL="67791" marR="67791" marT="0" marB="0"/>
                </a:tc>
                <a:extLst>
                  <a:ext uri="{0D108BD9-81ED-4DB2-BD59-A6C34878D82A}">
                    <a16:rowId xmlns:a16="http://schemas.microsoft.com/office/drawing/2014/main" val="4024239093"/>
                  </a:ext>
                </a:extLst>
              </a:tr>
              <a:tr h="601776">
                <a:tc>
                  <a:txBody>
                    <a:bodyPr/>
                    <a:lstStyle/>
                    <a:p>
                      <a:pPr algn="l">
                        <a:lnSpc>
                          <a:spcPct val="107000"/>
                        </a:lnSpc>
                        <a:spcAft>
                          <a:spcPts val="800"/>
                        </a:spcAft>
                      </a:pPr>
                      <a:r>
                        <a:rPr lang="en-JM" sz="1400" dirty="0">
                          <a:solidFill>
                            <a:schemeClr val="tx1"/>
                          </a:solidFill>
                          <a:effectLst/>
                          <a:latin typeface="Arial" panose="020B0604020202020204" pitchFamily="34" charset="0"/>
                          <a:ea typeface="Calibri" panose="020F0502020204030204" pitchFamily="34" charset="0"/>
                          <a:cs typeface="Arial" panose="020B0604020202020204" pitchFamily="34" charset="0"/>
                        </a:rPr>
                        <a:t>July 2024</a:t>
                      </a:r>
                    </a:p>
                  </a:txBody>
                  <a:tcPr marL="67791" marR="67791" marT="0" marB="0"/>
                </a:tc>
                <a:tc>
                  <a:txBody>
                    <a:bodyPr/>
                    <a:lstStyle/>
                    <a:p>
                      <a:pPr algn="l">
                        <a:lnSpc>
                          <a:spcPct val="107000"/>
                        </a:lnSpc>
                        <a:spcAft>
                          <a:spcPts val="800"/>
                        </a:spcAft>
                      </a:pPr>
                      <a:r>
                        <a:rPr lang="en-JM" sz="1400" dirty="0">
                          <a:solidFill>
                            <a:schemeClr val="tx1"/>
                          </a:solidFill>
                          <a:effectLst/>
                          <a:latin typeface="Arial" panose="020B0604020202020204" pitchFamily="34" charset="0"/>
                          <a:ea typeface="Calibri" panose="020F0502020204030204" pitchFamily="34" charset="0"/>
                          <a:cs typeface="Arial" panose="020B0604020202020204" pitchFamily="34" charset="0"/>
                        </a:rPr>
                        <a:t>Safety in the Laboratory </a:t>
                      </a:r>
                    </a:p>
                  </a:txBody>
                  <a:tcPr marL="67791" marR="67791" marT="0" marB="0"/>
                </a:tc>
                <a:extLst>
                  <a:ext uri="{0D108BD9-81ED-4DB2-BD59-A6C34878D82A}">
                    <a16:rowId xmlns:a16="http://schemas.microsoft.com/office/drawing/2014/main" val="818706923"/>
                  </a:ext>
                </a:extLst>
              </a:tr>
            </a:tbl>
          </a:graphicData>
        </a:graphic>
      </p:graphicFrame>
      <p:pic>
        <p:nvPicPr>
          <p:cNvPr id="10" name="Picture 9">
            <a:extLst>
              <a:ext uri="{FF2B5EF4-FFF2-40B4-BE49-F238E27FC236}">
                <a16:creationId xmlns:a16="http://schemas.microsoft.com/office/drawing/2014/main" id="{9BB55E43-CF5B-F5B1-5ED8-6A03BAC07F18}"/>
              </a:ext>
            </a:extLst>
          </p:cNvPr>
          <p:cNvPicPr>
            <a:picLocks noChangeAspect="1"/>
          </p:cNvPicPr>
          <p:nvPr/>
        </p:nvPicPr>
        <p:blipFill>
          <a:blip r:embed="rId2"/>
          <a:stretch>
            <a:fillRect/>
          </a:stretch>
        </p:blipFill>
        <p:spPr>
          <a:xfrm>
            <a:off x="8201364" y="1489435"/>
            <a:ext cx="3816675" cy="5167356"/>
          </a:xfrm>
          <a:prstGeom prst="rect">
            <a:avLst/>
          </a:prstGeom>
        </p:spPr>
      </p:pic>
    </p:spTree>
    <p:extLst>
      <p:ext uri="{BB962C8B-B14F-4D97-AF65-F5344CB8AC3E}">
        <p14:creationId xmlns:p14="http://schemas.microsoft.com/office/powerpoint/2010/main" val="12796686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0"/>
            <a:ext cx="12192000" cy="800096"/>
          </a:xfrm>
          <a:solidFill>
            <a:schemeClr val="accent5">
              <a:lumMod val="60000"/>
              <a:lumOff val="40000"/>
            </a:schemeClr>
          </a:solidFill>
        </p:spPr>
        <p:txBody>
          <a:bodyPr>
            <a:normAutofit/>
          </a:bodyPr>
          <a:lstStyle/>
          <a:p>
            <a:pPr algn="l"/>
            <a:r>
              <a:rPr lang="en-JM" sz="4000" b="1" dirty="0">
                <a:solidFill>
                  <a:schemeClr val="tx1"/>
                </a:solidFill>
                <a:latin typeface="Calibri" panose="020F0502020204030204" pitchFamily="34" charset="0"/>
                <a:ea typeface="Calibri" panose="020F0502020204030204" pitchFamily="34" charset="0"/>
                <a:cs typeface="Calibri" panose="020F0502020204030204" pitchFamily="34" charset="0"/>
              </a:rPr>
              <a:t>Objective 1</a:t>
            </a:r>
            <a:r>
              <a:rPr lang="en-JM" sz="40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TT" sz="4000" dirty="0">
                <a:solidFill>
                  <a:schemeClr val="tx1"/>
                </a:solidFill>
                <a:latin typeface="Calibri" panose="020F0502020204030204" pitchFamily="34" charset="0"/>
                <a:ea typeface="Calibri" panose="020F0502020204030204" pitchFamily="34" charset="0"/>
                <a:cs typeface="Calibri" panose="020F0502020204030204" pitchFamily="34" charset="0"/>
              </a:rPr>
              <a:t>Criteria for adding new sites </a:t>
            </a:r>
            <a:endParaRPr lang="en-US" sz="4000" dirty="0">
              <a:solidFill>
                <a:schemeClr val="tx1"/>
              </a:solidFill>
              <a:latin typeface="Calibri" panose="020F0502020204030204" pitchFamily="34" charset="0"/>
              <a:cs typeface="Calibri" panose="020F0502020204030204" pitchFamily="34" charset="0"/>
            </a:endParaRPr>
          </a:p>
        </p:txBody>
      </p:sp>
      <p:sp>
        <p:nvSpPr>
          <p:cNvPr id="5" name="Rectangle: Rounded Corners 4">
            <a:extLst>
              <a:ext uri="{FF2B5EF4-FFF2-40B4-BE49-F238E27FC236}">
                <a16:creationId xmlns:a16="http://schemas.microsoft.com/office/drawing/2014/main" id="{101302C1-1714-4809-B9E6-8402CC36FB1C}"/>
              </a:ext>
            </a:extLst>
          </p:cNvPr>
          <p:cNvSpPr/>
          <p:nvPr/>
        </p:nvSpPr>
        <p:spPr>
          <a:xfrm>
            <a:off x="1742828" y="1971112"/>
            <a:ext cx="1696030" cy="1696030"/>
          </a:xfrm>
          <a:prstGeom prst="roundRect">
            <a:avLst>
              <a:gd name="adj" fmla="val 10456"/>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Rounded Corners 5">
            <a:extLst>
              <a:ext uri="{FF2B5EF4-FFF2-40B4-BE49-F238E27FC236}">
                <a16:creationId xmlns:a16="http://schemas.microsoft.com/office/drawing/2014/main" id="{94CD0583-FE25-4BC0-9E67-C383A6201E5C}"/>
              </a:ext>
            </a:extLst>
          </p:cNvPr>
          <p:cNvSpPr/>
          <p:nvPr/>
        </p:nvSpPr>
        <p:spPr>
          <a:xfrm>
            <a:off x="3592231" y="1542715"/>
            <a:ext cx="2124427" cy="2124427"/>
          </a:xfrm>
          <a:prstGeom prst="roundRect">
            <a:avLst>
              <a:gd name="adj" fmla="val 10456"/>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090841F7-634B-42BA-95BD-C6E1F366B6AC}"/>
              </a:ext>
            </a:extLst>
          </p:cNvPr>
          <p:cNvSpPr/>
          <p:nvPr/>
        </p:nvSpPr>
        <p:spPr>
          <a:xfrm flipH="1">
            <a:off x="3592231" y="3825297"/>
            <a:ext cx="1988348" cy="1988348"/>
          </a:xfrm>
          <a:prstGeom prst="roundRect">
            <a:avLst>
              <a:gd name="adj" fmla="val 10456"/>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1A1CE534-4FC0-4982-8873-1C7BBC3A1D8F}"/>
              </a:ext>
            </a:extLst>
          </p:cNvPr>
          <p:cNvSpPr/>
          <p:nvPr/>
        </p:nvSpPr>
        <p:spPr>
          <a:xfrm flipH="1">
            <a:off x="948278" y="3825297"/>
            <a:ext cx="2490580" cy="2490580"/>
          </a:xfrm>
          <a:prstGeom prst="roundRect">
            <a:avLst>
              <a:gd name="adj" fmla="val 10456"/>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Shape 8">
            <a:extLst>
              <a:ext uri="{FF2B5EF4-FFF2-40B4-BE49-F238E27FC236}">
                <a16:creationId xmlns:a16="http://schemas.microsoft.com/office/drawing/2014/main" id="{E1362E7A-4964-45D2-AE17-5F2D81E2FEC5}"/>
              </a:ext>
            </a:extLst>
          </p:cNvPr>
          <p:cNvSpPr/>
          <p:nvPr/>
        </p:nvSpPr>
        <p:spPr>
          <a:xfrm flipH="1">
            <a:off x="3576431" y="1677563"/>
            <a:ext cx="2004391" cy="2004391"/>
          </a:xfrm>
          <a:custGeom>
            <a:avLst/>
            <a:gdLst>
              <a:gd name="connsiteX0" fmla="*/ 1794812 w 2004391"/>
              <a:gd name="connsiteY0" fmla="*/ 0 h 2004391"/>
              <a:gd name="connsiteX1" fmla="*/ 209579 w 2004391"/>
              <a:gd name="connsiteY1" fmla="*/ 0 h 2004391"/>
              <a:gd name="connsiteX2" fmla="*/ 0 w 2004391"/>
              <a:gd name="connsiteY2" fmla="*/ 209579 h 2004391"/>
              <a:gd name="connsiteX3" fmla="*/ 0 w 2004391"/>
              <a:gd name="connsiteY3" fmla="*/ 1794812 h 2004391"/>
              <a:gd name="connsiteX4" fmla="*/ 209579 w 2004391"/>
              <a:gd name="connsiteY4" fmla="*/ 2004391 h 2004391"/>
              <a:gd name="connsiteX5" fmla="*/ 1310262 w 2004391"/>
              <a:gd name="connsiteY5" fmla="*/ 2004391 h 2004391"/>
              <a:gd name="connsiteX6" fmla="*/ 1310959 w 2004391"/>
              <a:gd name="connsiteY6" fmla="*/ 1990590 h 2004391"/>
              <a:gd name="connsiteX7" fmla="*/ 1996023 w 2004391"/>
              <a:gd name="connsiteY7" fmla="*/ 1305526 h 2004391"/>
              <a:gd name="connsiteX8" fmla="*/ 2004391 w 2004391"/>
              <a:gd name="connsiteY8" fmla="*/ 1305103 h 2004391"/>
              <a:gd name="connsiteX9" fmla="*/ 2004391 w 2004391"/>
              <a:gd name="connsiteY9" fmla="*/ 209579 h 2004391"/>
              <a:gd name="connsiteX10" fmla="*/ 1794812 w 2004391"/>
              <a:gd name="connsiteY10" fmla="*/ 0 h 2004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04391" h="2004391">
                <a:moveTo>
                  <a:pt x="1794812" y="0"/>
                </a:moveTo>
                <a:lnTo>
                  <a:pt x="209579" y="0"/>
                </a:lnTo>
                <a:cubicBezTo>
                  <a:pt x="93832" y="0"/>
                  <a:pt x="0" y="93832"/>
                  <a:pt x="0" y="209579"/>
                </a:cubicBezTo>
                <a:lnTo>
                  <a:pt x="0" y="1794812"/>
                </a:lnTo>
                <a:cubicBezTo>
                  <a:pt x="0" y="1910559"/>
                  <a:pt x="93832" y="2004391"/>
                  <a:pt x="209579" y="2004391"/>
                </a:cubicBezTo>
                <a:lnTo>
                  <a:pt x="1310262" y="2004391"/>
                </a:lnTo>
                <a:lnTo>
                  <a:pt x="1310959" y="1990590"/>
                </a:lnTo>
                <a:cubicBezTo>
                  <a:pt x="1347642" y="1629375"/>
                  <a:pt x="1634808" y="1342209"/>
                  <a:pt x="1996023" y="1305526"/>
                </a:cubicBezTo>
                <a:lnTo>
                  <a:pt x="2004391" y="1305103"/>
                </a:lnTo>
                <a:lnTo>
                  <a:pt x="2004391" y="209579"/>
                </a:lnTo>
                <a:cubicBezTo>
                  <a:pt x="2004391" y="93832"/>
                  <a:pt x="1910559" y="0"/>
                  <a:pt x="1794812" y="0"/>
                </a:cubicBezTo>
                <a:close/>
              </a:path>
            </a:pathLst>
          </a:cu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Shape 9">
            <a:extLst>
              <a:ext uri="{FF2B5EF4-FFF2-40B4-BE49-F238E27FC236}">
                <a16:creationId xmlns:a16="http://schemas.microsoft.com/office/drawing/2014/main" id="{C4D5A15D-0D6A-4E85-8BFA-8135B1D6C9E8}"/>
              </a:ext>
            </a:extLst>
          </p:cNvPr>
          <p:cNvSpPr/>
          <p:nvPr/>
        </p:nvSpPr>
        <p:spPr>
          <a:xfrm flipH="1">
            <a:off x="1833770" y="2081754"/>
            <a:ext cx="1600200" cy="1600200"/>
          </a:xfrm>
          <a:custGeom>
            <a:avLst/>
            <a:gdLst>
              <a:gd name="connsiteX0" fmla="*/ 1432883 w 1600200"/>
              <a:gd name="connsiteY0" fmla="*/ 0 h 1600200"/>
              <a:gd name="connsiteX1" fmla="*/ 167317 w 1600200"/>
              <a:gd name="connsiteY1" fmla="*/ 0 h 1600200"/>
              <a:gd name="connsiteX2" fmla="*/ 0 w 1600200"/>
              <a:gd name="connsiteY2" fmla="*/ 167317 h 1600200"/>
              <a:gd name="connsiteX3" fmla="*/ 0 w 1600200"/>
              <a:gd name="connsiteY3" fmla="*/ 901026 h 1600200"/>
              <a:gd name="connsiteX4" fmla="*/ 6115 w 1600200"/>
              <a:gd name="connsiteY4" fmla="*/ 901335 h 1600200"/>
              <a:gd name="connsiteX5" fmla="*/ 691179 w 1600200"/>
              <a:gd name="connsiteY5" fmla="*/ 1586399 h 1600200"/>
              <a:gd name="connsiteX6" fmla="*/ 691876 w 1600200"/>
              <a:gd name="connsiteY6" fmla="*/ 1600200 h 1600200"/>
              <a:gd name="connsiteX7" fmla="*/ 1432883 w 1600200"/>
              <a:gd name="connsiteY7" fmla="*/ 1600200 h 1600200"/>
              <a:gd name="connsiteX8" fmla="*/ 1600200 w 1600200"/>
              <a:gd name="connsiteY8" fmla="*/ 1432883 h 1600200"/>
              <a:gd name="connsiteX9" fmla="*/ 1600200 w 1600200"/>
              <a:gd name="connsiteY9" fmla="*/ 167317 h 1600200"/>
              <a:gd name="connsiteX10" fmla="*/ 1432883 w 1600200"/>
              <a:gd name="connsiteY10" fmla="*/ 0 h 160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00200" h="1600200">
                <a:moveTo>
                  <a:pt x="1432883" y="0"/>
                </a:moveTo>
                <a:lnTo>
                  <a:pt x="167317" y="0"/>
                </a:lnTo>
                <a:cubicBezTo>
                  <a:pt x="74910" y="0"/>
                  <a:pt x="0" y="74910"/>
                  <a:pt x="0" y="167317"/>
                </a:cubicBezTo>
                <a:lnTo>
                  <a:pt x="0" y="901026"/>
                </a:lnTo>
                <a:lnTo>
                  <a:pt x="6115" y="901335"/>
                </a:lnTo>
                <a:cubicBezTo>
                  <a:pt x="367330" y="938018"/>
                  <a:pt x="654496" y="1225184"/>
                  <a:pt x="691179" y="1586399"/>
                </a:cubicBezTo>
                <a:lnTo>
                  <a:pt x="691876" y="1600200"/>
                </a:lnTo>
                <a:lnTo>
                  <a:pt x="1432883" y="1600200"/>
                </a:lnTo>
                <a:cubicBezTo>
                  <a:pt x="1525290" y="1600200"/>
                  <a:pt x="1600200" y="1525290"/>
                  <a:pt x="1600200" y="1432883"/>
                </a:cubicBezTo>
                <a:lnTo>
                  <a:pt x="1600200" y="167317"/>
                </a:lnTo>
                <a:cubicBezTo>
                  <a:pt x="1600200" y="74910"/>
                  <a:pt x="1525290" y="0"/>
                  <a:pt x="1432883" y="0"/>
                </a:cubicBezTo>
                <a:close/>
              </a:path>
            </a:pathLst>
          </a:cu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Freeform: Shape 10">
            <a:extLst>
              <a:ext uri="{FF2B5EF4-FFF2-40B4-BE49-F238E27FC236}">
                <a16:creationId xmlns:a16="http://schemas.microsoft.com/office/drawing/2014/main" id="{E222B119-D108-4715-A050-B2F1855ABF88}"/>
              </a:ext>
            </a:extLst>
          </p:cNvPr>
          <p:cNvSpPr/>
          <p:nvPr/>
        </p:nvSpPr>
        <p:spPr>
          <a:xfrm flipH="1">
            <a:off x="2738828" y="2979126"/>
            <a:ext cx="1534998" cy="1534998"/>
          </a:xfrm>
          <a:custGeom>
            <a:avLst/>
            <a:gdLst>
              <a:gd name="connsiteX0" fmla="*/ 767499 w 1534998"/>
              <a:gd name="connsiteY0" fmla="*/ 0 h 1534998"/>
              <a:gd name="connsiteX1" fmla="*/ 697395 w 1534998"/>
              <a:gd name="connsiteY1" fmla="*/ 3540 h 1534998"/>
              <a:gd name="connsiteX2" fmla="*/ 697395 w 1534998"/>
              <a:gd name="connsiteY2" fmla="*/ 493249 h 1534998"/>
              <a:gd name="connsiteX3" fmla="*/ 487816 w 1534998"/>
              <a:gd name="connsiteY3" fmla="*/ 702828 h 1534998"/>
              <a:gd name="connsiteX4" fmla="*/ 3266 w 1534998"/>
              <a:gd name="connsiteY4" fmla="*/ 702828 h 1534998"/>
              <a:gd name="connsiteX5" fmla="*/ 0 w 1534998"/>
              <a:gd name="connsiteY5" fmla="*/ 767499 h 1534998"/>
              <a:gd name="connsiteX6" fmla="*/ 3963 w 1534998"/>
              <a:gd name="connsiteY6" fmla="*/ 845971 h 1534998"/>
              <a:gd name="connsiteX7" fmla="*/ 4891 w 1534998"/>
              <a:gd name="connsiteY7" fmla="*/ 852047 h 1534998"/>
              <a:gd name="connsiteX8" fmla="*/ 501240 w 1534998"/>
              <a:gd name="connsiteY8" fmla="*/ 852047 h 1534998"/>
              <a:gd name="connsiteX9" fmla="*/ 697395 w 1534998"/>
              <a:gd name="connsiteY9" fmla="*/ 1048202 h 1534998"/>
              <a:gd name="connsiteX10" fmla="*/ 697395 w 1534998"/>
              <a:gd name="connsiteY10" fmla="*/ 1531458 h 1534998"/>
              <a:gd name="connsiteX11" fmla="*/ 767499 w 1534998"/>
              <a:gd name="connsiteY11" fmla="*/ 1534998 h 1534998"/>
              <a:gd name="connsiteX12" fmla="*/ 839856 w 1534998"/>
              <a:gd name="connsiteY12" fmla="*/ 1531344 h 1534998"/>
              <a:gd name="connsiteX13" fmla="*/ 839856 w 1534998"/>
              <a:gd name="connsiteY13" fmla="*/ 1097748 h 1534998"/>
              <a:gd name="connsiteX14" fmla="*/ 1085557 w 1534998"/>
              <a:gd name="connsiteY14" fmla="*/ 852047 h 1534998"/>
              <a:gd name="connsiteX15" fmla="*/ 1530108 w 1534998"/>
              <a:gd name="connsiteY15" fmla="*/ 852047 h 1534998"/>
              <a:gd name="connsiteX16" fmla="*/ 1531035 w 1534998"/>
              <a:gd name="connsiteY16" fmla="*/ 845971 h 1534998"/>
              <a:gd name="connsiteX17" fmla="*/ 1534998 w 1534998"/>
              <a:gd name="connsiteY17" fmla="*/ 767499 h 1534998"/>
              <a:gd name="connsiteX18" fmla="*/ 1531732 w 1534998"/>
              <a:gd name="connsiteY18" fmla="*/ 702828 h 1534998"/>
              <a:gd name="connsiteX19" fmla="*/ 1007173 w 1534998"/>
              <a:gd name="connsiteY19" fmla="*/ 702828 h 1534998"/>
              <a:gd name="connsiteX20" fmla="*/ 839856 w 1534998"/>
              <a:gd name="connsiteY20" fmla="*/ 535511 h 1534998"/>
              <a:gd name="connsiteX21" fmla="*/ 839856 w 1534998"/>
              <a:gd name="connsiteY21" fmla="*/ 3654 h 1534998"/>
              <a:gd name="connsiteX22" fmla="*/ 767499 w 1534998"/>
              <a:gd name="connsiteY22" fmla="*/ 0 h 1534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34998" h="1534998">
                <a:moveTo>
                  <a:pt x="767499" y="0"/>
                </a:moveTo>
                <a:lnTo>
                  <a:pt x="697395" y="3540"/>
                </a:lnTo>
                <a:lnTo>
                  <a:pt x="697395" y="493249"/>
                </a:lnTo>
                <a:cubicBezTo>
                  <a:pt x="697395" y="608996"/>
                  <a:pt x="603563" y="702828"/>
                  <a:pt x="487816" y="702828"/>
                </a:cubicBezTo>
                <a:lnTo>
                  <a:pt x="3266" y="702828"/>
                </a:lnTo>
                <a:lnTo>
                  <a:pt x="0" y="767499"/>
                </a:lnTo>
                <a:cubicBezTo>
                  <a:pt x="0" y="793991"/>
                  <a:pt x="1343" y="820170"/>
                  <a:pt x="3963" y="845971"/>
                </a:cubicBezTo>
                <a:lnTo>
                  <a:pt x="4891" y="852047"/>
                </a:lnTo>
                <a:lnTo>
                  <a:pt x="501240" y="852047"/>
                </a:lnTo>
                <a:cubicBezTo>
                  <a:pt x="609573" y="852047"/>
                  <a:pt x="697395" y="939869"/>
                  <a:pt x="697395" y="1048202"/>
                </a:cubicBezTo>
                <a:lnTo>
                  <a:pt x="697395" y="1531458"/>
                </a:lnTo>
                <a:lnTo>
                  <a:pt x="767499" y="1534998"/>
                </a:lnTo>
                <a:lnTo>
                  <a:pt x="839856" y="1531344"/>
                </a:lnTo>
                <a:lnTo>
                  <a:pt x="839856" y="1097748"/>
                </a:lnTo>
                <a:cubicBezTo>
                  <a:pt x="839856" y="962051"/>
                  <a:pt x="949860" y="852047"/>
                  <a:pt x="1085557" y="852047"/>
                </a:cubicBezTo>
                <a:lnTo>
                  <a:pt x="1530108" y="852047"/>
                </a:lnTo>
                <a:lnTo>
                  <a:pt x="1531035" y="845971"/>
                </a:lnTo>
                <a:cubicBezTo>
                  <a:pt x="1533656" y="820170"/>
                  <a:pt x="1534998" y="793991"/>
                  <a:pt x="1534998" y="767499"/>
                </a:cubicBezTo>
                <a:lnTo>
                  <a:pt x="1531732" y="702828"/>
                </a:lnTo>
                <a:lnTo>
                  <a:pt x="1007173" y="702828"/>
                </a:lnTo>
                <a:cubicBezTo>
                  <a:pt x="914766" y="702828"/>
                  <a:pt x="839856" y="627918"/>
                  <a:pt x="839856" y="535511"/>
                </a:cubicBezTo>
                <a:lnTo>
                  <a:pt x="839856" y="3654"/>
                </a:lnTo>
                <a:lnTo>
                  <a:pt x="767499" y="0"/>
                </a:lnTo>
                <a:close/>
              </a:path>
            </a:pathLst>
          </a:cu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Shape 11">
            <a:extLst>
              <a:ext uri="{FF2B5EF4-FFF2-40B4-BE49-F238E27FC236}">
                <a16:creationId xmlns:a16="http://schemas.microsoft.com/office/drawing/2014/main" id="{5B4358C5-DBF8-4977-A6B3-CE57FD685D00}"/>
              </a:ext>
            </a:extLst>
          </p:cNvPr>
          <p:cNvSpPr/>
          <p:nvPr/>
        </p:nvSpPr>
        <p:spPr>
          <a:xfrm flipH="1">
            <a:off x="1084113" y="3831172"/>
            <a:ext cx="2349856" cy="2349856"/>
          </a:xfrm>
          <a:custGeom>
            <a:avLst/>
            <a:gdLst>
              <a:gd name="connsiteX0" fmla="*/ 2104155 w 2349856"/>
              <a:gd name="connsiteY0" fmla="*/ 0 h 2349856"/>
              <a:gd name="connsiteX1" fmla="*/ 690252 w 2349856"/>
              <a:gd name="connsiteY1" fmla="*/ 0 h 2349856"/>
              <a:gd name="connsiteX2" fmla="*/ 679549 w 2349856"/>
              <a:gd name="connsiteY2" fmla="*/ 70130 h 2349856"/>
              <a:gd name="connsiteX3" fmla="*/ 6115 w 2349856"/>
              <a:gd name="connsiteY3" fmla="*/ 678988 h 2349856"/>
              <a:gd name="connsiteX4" fmla="*/ 0 w 2349856"/>
              <a:gd name="connsiteY4" fmla="*/ 679297 h 2349856"/>
              <a:gd name="connsiteX5" fmla="*/ 0 w 2349856"/>
              <a:gd name="connsiteY5" fmla="*/ 2104155 h 2349856"/>
              <a:gd name="connsiteX6" fmla="*/ 245701 w 2349856"/>
              <a:gd name="connsiteY6" fmla="*/ 2349856 h 2349856"/>
              <a:gd name="connsiteX7" fmla="*/ 2104155 w 2349856"/>
              <a:gd name="connsiteY7" fmla="*/ 2349856 h 2349856"/>
              <a:gd name="connsiteX8" fmla="*/ 2349856 w 2349856"/>
              <a:gd name="connsiteY8" fmla="*/ 2104155 h 2349856"/>
              <a:gd name="connsiteX9" fmla="*/ 2349856 w 2349856"/>
              <a:gd name="connsiteY9" fmla="*/ 245701 h 2349856"/>
              <a:gd name="connsiteX10" fmla="*/ 2104155 w 2349856"/>
              <a:gd name="connsiteY10" fmla="*/ 0 h 2349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49856" h="2349856">
                <a:moveTo>
                  <a:pt x="2104155" y="0"/>
                </a:moveTo>
                <a:lnTo>
                  <a:pt x="690252" y="0"/>
                </a:lnTo>
                <a:lnTo>
                  <a:pt x="679549" y="70130"/>
                </a:lnTo>
                <a:cubicBezTo>
                  <a:pt x="613095" y="394885"/>
                  <a:pt x="341529" y="644926"/>
                  <a:pt x="6115" y="678988"/>
                </a:cubicBezTo>
                <a:lnTo>
                  <a:pt x="0" y="679297"/>
                </a:lnTo>
                <a:lnTo>
                  <a:pt x="0" y="2104155"/>
                </a:lnTo>
                <a:cubicBezTo>
                  <a:pt x="0" y="2239852"/>
                  <a:pt x="110004" y="2349856"/>
                  <a:pt x="245701" y="2349856"/>
                </a:cubicBezTo>
                <a:lnTo>
                  <a:pt x="2104155" y="2349856"/>
                </a:lnTo>
                <a:cubicBezTo>
                  <a:pt x="2239852" y="2349856"/>
                  <a:pt x="2349856" y="2239852"/>
                  <a:pt x="2349856" y="2104155"/>
                </a:cubicBezTo>
                <a:lnTo>
                  <a:pt x="2349856" y="245701"/>
                </a:lnTo>
                <a:cubicBezTo>
                  <a:pt x="2349856" y="110004"/>
                  <a:pt x="2239852" y="0"/>
                  <a:pt x="2104155" y="0"/>
                </a:cubicBezTo>
                <a:close/>
              </a:path>
            </a:pathLst>
          </a:cu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Freeform: Shape 12">
            <a:extLst>
              <a:ext uri="{FF2B5EF4-FFF2-40B4-BE49-F238E27FC236}">
                <a16:creationId xmlns:a16="http://schemas.microsoft.com/office/drawing/2014/main" id="{449601F0-1460-48CF-BC33-C1FA8B0A2249}"/>
              </a:ext>
            </a:extLst>
          </p:cNvPr>
          <p:cNvSpPr/>
          <p:nvPr/>
        </p:nvSpPr>
        <p:spPr>
          <a:xfrm flipH="1">
            <a:off x="3576431" y="3831173"/>
            <a:ext cx="1876001" cy="1876001"/>
          </a:xfrm>
          <a:custGeom>
            <a:avLst/>
            <a:gdLst>
              <a:gd name="connsiteX0" fmla="*/ 1183497 w 1876001"/>
              <a:gd name="connsiteY0" fmla="*/ 0 h 1876001"/>
              <a:gd name="connsiteX1" fmla="*/ 196155 w 1876001"/>
              <a:gd name="connsiteY1" fmla="*/ 0 h 1876001"/>
              <a:gd name="connsiteX2" fmla="*/ 0 w 1876001"/>
              <a:gd name="connsiteY2" fmla="*/ 196155 h 1876001"/>
              <a:gd name="connsiteX3" fmla="*/ 0 w 1876001"/>
              <a:gd name="connsiteY3" fmla="*/ 1679846 h 1876001"/>
              <a:gd name="connsiteX4" fmla="*/ 196155 w 1876001"/>
              <a:gd name="connsiteY4" fmla="*/ 1876001 h 1876001"/>
              <a:gd name="connsiteX5" fmla="*/ 1679846 w 1876001"/>
              <a:gd name="connsiteY5" fmla="*/ 1876001 h 1876001"/>
              <a:gd name="connsiteX6" fmla="*/ 1876001 w 1876001"/>
              <a:gd name="connsiteY6" fmla="*/ 1679846 h 1876001"/>
              <a:gd name="connsiteX7" fmla="*/ 1876001 w 1876001"/>
              <a:gd name="connsiteY7" fmla="*/ 679411 h 1876001"/>
              <a:gd name="connsiteX8" fmla="*/ 1867633 w 1876001"/>
              <a:gd name="connsiteY8" fmla="*/ 678988 h 1876001"/>
              <a:gd name="connsiteX9" fmla="*/ 1194199 w 1876001"/>
              <a:gd name="connsiteY9" fmla="*/ 70130 h 1876001"/>
              <a:gd name="connsiteX10" fmla="*/ 1183497 w 1876001"/>
              <a:gd name="connsiteY10" fmla="*/ 0 h 1876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76001" h="1876001">
                <a:moveTo>
                  <a:pt x="1183497" y="0"/>
                </a:moveTo>
                <a:lnTo>
                  <a:pt x="196155" y="0"/>
                </a:lnTo>
                <a:cubicBezTo>
                  <a:pt x="87822" y="0"/>
                  <a:pt x="0" y="87822"/>
                  <a:pt x="0" y="196155"/>
                </a:cubicBezTo>
                <a:lnTo>
                  <a:pt x="0" y="1679846"/>
                </a:lnTo>
                <a:cubicBezTo>
                  <a:pt x="0" y="1788179"/>
                  <a:pt x="87822" y="1876001"/>
                  <a:pt x="196155" y="1876001"/>
                </a:cubicBezTo>
                <a:lnTo>
                  <a:pt x="1679846" y="1876001"/>
                </a:lnTo>
                <a:cubicBezTo>
                  <a:pt x="1788179" y="1876001"/>
                  <a:pt x="1876001" y="1788179"/>
                  <a:pt x="1876001" y="1679846"/>
                </a:cubicBezTo>
                <a:lnTo>
                  <a:pt x="1876001" y="679411"/>
                </a:lnTo>
                <a:lnTo>
                  <a:pt x="1867633" y="678988"/>
                </a:lnTo>
                <a:cubicBezTo>
                  <a:pt x="1532219" y="644926"/>
                  <a:pt x="1260654" y="394885"/>
                  <a:pt x="1194199" y="70130"/>
                </a:cubicBezTo>
                <a:lnTo>
                  <a:pt x="1183497" y="0"/>
                </a:lnTo>
                <a:close/>
              </a:path>
            </a:pathLst>
          </a:cu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TextBox 13">
            <a:extLst>
              <a:ext uri="{FF2B5EF4-FFF2-40B4-BE49-F238E27FC236}">
                <a16:creationId xmlns:a16="http://schemas.microsoft.com/office/drawing/2014/main" id="{FE8334AB-317C-45D3-B291-3F00B11ABB33}"/>
              </a:ext>
            </a:extLst>
          </p:cNvPr>
          <p:cNvSpPr txBox="1"/>
          <p:nvPr/>
        </p:nvSpPr>
        <p:spPr>
          <a:xfrm>
            <a:off x="1977888" y="2169230"/>
            <a:ext cx="1311964" cy="1200329"/>
          </a:xfrm>
          <a:prstGeom prst="rect">
            <a:avLst/>
          </a:prstGeom>
          <a:noFill/>
        </p:spPr>
        <p:txBody>
          <a:bodyPr wrap="square" rtlCol="0">
            <a:spAutoFit/>
          </a:bodyPr>
          <a:lstStyle/>
          <a:p>
            <a:pPr algn="ctr"/>
            <a:r>
              <a:rPr lang="en-TT" sz="1200" dirty="0">
                <a:effectLst/>
                <a:latin typeface="Arial" panose="020B0604020202020204" pitchFamily="34" charset="0"/>
                <a:ea typeface="Calibri" panose="020F0502020204030204" pitchFamily="34" charset="0"/>
                <a:cs typeface="Times New Roman" panose="02020603050405020304" pitchFamily="18" charset="0"/>
              </a:rPr>
              <a:t>HTS and HIV treatment services integrated into the site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algn="ctr"/>
            <a:endParaRPr lang="ko-KR" altLang="en-US" sz="1200" dirty="0">
              <a:solidFill>
                <a:schemeClr val="tx1">
                  <a:lumMod val="75000"/>
                  <a:lumOff val="25000"/>
                </a:schemeClr>
              </a:solidFill>
              <a:cs typeface="Arial" pitchFamily="34" charset="0"/>
            </a:endParaRPr>
          </a:p>
        </p:txBody>
      </p:sp>
      <p:sp>
        <p:nvSpPr>
          <p:cNvPr id="15" name="TextBox 14">
            <a:extLst>
              <a:ext uri="{FF2B5EF4-FFF2-40B4-BE49-F238E27FC236}">
                <a16:creationId xmlns:a16="http://schemas.microsoft.com/office/drawing/2014/main" id="{6A669DFB-BABC-47C4-8186-97F77CC33B4E}"/>
              </a:ext>
            </a:extLst>
          </p:cNvPr>
          <p:cNvSpPr txBox="1"/>
          <p:nvPr/>
        </p:nvSpPr>
        <p:spPr>
          <a:xfrm>
            <a:off x="3746513" y="1859421"/>
            <a:ext cx="1737360" cy="1015663"/>
          </a:xfrm>
          <a:prstGeom prst="rect">
            <a:avLst/>
          </a:prstGeom>
          <a:noFill/>
        </p:spPr>
        <p:txBody>
          <a:bodyPr wrap="square" rtlCol="0">
            <a:noAutofit/>
          </a:bodyPr>
          <a:lstStyle/>
          <a:p>
            <a:pPr algn="ctr"/>
            <a:endParaRPr lang="en-TT" sz="1200" dirty="0">
              <a:effectLst/>
              <a:latin typeface="Arial" panose="020B0604020202020204" pitchFamily="34" charset="0"/>
              <a:ea typeface="Calibri" panose="020F0502020204030204" pitchFamily="34" charset="0"/>
              <a:cs typeface="Times New Roman" panose="02020603050405020304" pitchFamily="18" charset="0"/>
            </a:endParaRPr>
          </a:p>
          <a:p>
            <a:pPr algn="ctr"/>
            <a:r>
              <a:rPr lang="en-TT" sz="1200" dirty="0">
                <a:effectLst/>
                <a:latin typeface="Arial" panose="020B0604020202020204" pitchFamily="34" charset="0"/>
                <a:ea typeface="Calibri" panose="020F0502020204030204" pitchFamily="34" charset="0"/>
                <a:cs typeface="Times New Roman" panose="02020603050405020304" pitchFamily="18" charset="0"/>
              </a:rPr>
              <a:t>High testing volume and High burden sites (serves high catchment area)</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algn="ct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algn="ctr"/>
            <a:endParaRPr lang="ko-KR" altLang="en-US" sz="1200" dirty="0">
              <a:solidFill>
                <a:schemeClr val="tx1">
                  <a:lumMod val="75000"/>
                  <a:lumOff val="25000"/>
                </a:schemeClr>
              </a:solidFill>
              <a:cs typeface="Arial" pitchFamily="34" charset="0"/>
            </a:endParaRPr>
          </a:p>
        </p:txBody>
      </p:sp>
      <p:sp>
        <p:nvSpPr>
          <p:cNvPr id="16" name="TextBox 15">
            <a:extLst>
              <a:ext uri="{FF2B5EF4-FFF2-40B4-BE49-F238E27FC236}">
                <a16:creationId xmlns:a16="http://schemas.microsoft.com/office/drawing/2014/main" id="{2E3B3829-F78D-4B24-B952-C8ED37FC982D}"/>
              </a:ext>
            </a:extLst>
          </p:cNvPr>
          <p:cNvSpPr txBox="1"/>
          <p:nvPr/>
        </p:nvSpPr>
        <p:spPr>
          <a:xfrm>
            <a:off x="1392189" y="4398948"/>
            <a:ext cx="1734208" cy="1384995"/>
          </a:xfrm>
          <a:prstGeom prst="rect">
            <a:avLst/>
          </a:prstGeom>
          <a:noFill/>
        </p:spPr>
        <p:txBody>
          <a:bodyPr wrap="square" rtlCol="0">
            <a:spAutoFit/>
          </a:bodyPr>
          <a:lstStyle/>
          <a:p>
            <a:pPr algn="ctr"/>
            <a:r>
              <a:rPr lang="en-TT" sz="1200" dirty="0">
                <a:effectLst/>
                <a:latin typeface="Arial" panose="020B0604020202020204" pitchFamily="34" charset="0"/>
                <a:ea typeface="Calibri" panose="020F0502020204030204" pitchFamily="34" charset="0"/>
                <a:cs typeface="Times New Roman" panose="02020603050405020304" pitchFamily="18" charset="0"/>
              </a:rPr>
              <a:t>Non-governmental organization sites (PEPFAR-supported)*</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algn="ctr"/>
            <a:endParaRPr lang="en-US" altLang="ko-KR" sz="1200" dirty="0">
              <a:solidFill>
                <a:schemeClr val="tx1">
                  <a:lumMod val="75000"/>
                  <a:lumOff val="25000"/>
                </a:schemeClr>
              </a:solidFill>
              <a:cs typeface="Arial" pitchFamily="34" charset="0"/>
            </a:endParaRPr>
          </a:p>
          <a:p>
            <a:pPr algn="ctr"/>
            <a:r>
              <a:rPr lang="en-TT" sz="1200" dirty="0">
                <a:effectLst/>
                <a:latin typeface="Arial" panose="020B0604020202020204" pitchFamily="34" charset="0"/>
                <a:ea typeface="Calibri" panose="020F0502020204030204" pitchFamily="34" charset="0"/>
                <a:cs typeface="Times New Roman" panose="02020603050405020304" pitchFamily="18" charset="0"/>
              </a:rPr>
              <a:t>Serves some key populations</a:t>
            </a:r>
          </a:p>
          <a:p>
            <a:pPr algn="ctr"/>
            <a:endParaRPr lang="ko-KR" altLang="en-US" sz="1200" dirty="0">
              <a:solidFill>
                <a:schemeClr val="tx1">
                  <a:lumMod val="65000"/>
                  <a:lumOff val="35000"/>
                </a:schemeClr>
              </a:solidFill>
              <a:cs typeface="Arial" pitchFamily="34" charset="0"/>
            </a:endParaRPr>
          </a:p>
        </p:txBody>
      </p:sp>
      <p:sp>
        <p:nvSpPr>
          <p:cNvPr id="17" name="TextBox 16">
            <a:extLst>
              <a:ext uri="{FF2B5EF4-FFF2-40B4-BE49-F238E27FC236}">
                <a16:creationId xmlns:a16="http://schemas.microsoft.com/office/drawing/2014/main" id="{A299C9D8-5E38-4E7F-A0C5-888669191696}"/>
              </a:ext>
            </a:extLst>
          </p:cNvPr>
          <p:cNvSpPr txBox="1"/>
          <p:nvPr/>
        </p:nvSpPr>
        <p:spPr>
          <a:xfrm>
            <a:off x="3645751" y="4407363"/>
            <a:ext cx="1737360" cy="1015663"/>
          </a:xfrm>
          <a:prstGeom prst="rect">
            <a:avLst/>
          </a:prstGeom>
          <a:noFill/>
        </p:spPr>
        <p:txBody>
          <a:bodyPr wrap="square" rtlCol="0">
            <a:noAutofit/>
          </a:bodyPr>
          <a:lstStyle/>
          <a:p>
            <a:pPr algn="ctr"/>
            <a:r>
              <a:rPr lang="en-TT" sz="1200" dirty="0">
                <a:effectLst/>
                <a:latin typeface="Arial" panose="020B0604020202020204" pitchFamily="34" charset="0"/>
                <a:ea typeface="Calibri" panose="020F0502020204030204" pitchFamily="34" charset="0"/>
                <a:cs typeface="Times New Roman" panose="02020603050405020304" pitchFamily="18" charset="0"/>
              </a:rPr>
              <a:t>Ease of access to potential clients</a:t>
            </a:r>
            <a:r>
              <a:rPr lang="en-TT" sz="1200" b="1" dirty="0">
                <a:effectLst/>
                <a:latin typeface="Arial" panose="020B0604020202020204" pitchFamily="34" charset="0"/>
                <a:ea typeface="Calibri" panose="020F0502020204030204" pitchFamily="34" charset="0"/>
                <a:cs typeface="Times New Roman" panose="02020603050405020304" pitchFamily="18" charset="0"/>
              </a:rPr>
              <a:t> </a:t>
            </a:r>
            <a:endParaRPr lang="en-TT" sz="1200" b="1" dirty="0">
              <a:highlight>
                <a:srgbClr val="FFFF00"/>
              </a:highlight>
              <a:latin typeface="Arial" panose="020B0604020202020204" pitchFamily="34" charset="0"/>
              <a:ea typeface="Calibri" panose="020F0502020204030204" pitchFamily="34" charset="0"/>
              <a:cs typeface="Times New Roman" panose="02020603050405020304" pitchFamily="18" charset="0"/>
            </a:endParaRPr>
          </a:p>
          <a:p>
            <a:pPr algn="ct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algn="ctr"/>
            <a:endParaRPr lang="ko-KR" altLang="en-US" sz="1200" dirty="0">
              <a:solidFill>
                <a:schemeClr val="tx1">
                  <a:lumMod val="75000"/>
                  <a:lumOff val="25000"/>
                </a:schemeClr>
              </a:solidFill>
              <a:cs typeface="Arial" pitchFamily="34" charset="0"/>
            </a:endParaRPr>
          </a:p>
        </p:txBody>
      </p:sp>
      <p:sp>
        <p:nvSpPr>
          <p:cNvPr id="18" name="TextBox 17">
            <a:extLst>
              <a:ext uri="{FF2B5EF4-FFF2-40B4-BE49-F238E27FC236}">
                <a16:creationId xmlns:a16="http://schemas.microsoft.com/office/drawing/2014/main" id="{F53E2CE7-78B2-4C4A-9263-C636C886AE59}"/>
              </a:ext>
            </a:extLst>
          </p:cNvPr>
          <p:cNvSpPr txBox="1"/>
          <p:nvPr/>
        </p:nvSpPr>
        <p:spPr>
          <a:xfrm>
            <a:off x="1977888" y="3123338"/>
            <a:ext cx="651463" cy="492443"/>
          </a:xfrm>
          <a:prstGeom prst="rect">
            <a:avLst/>
          </a:prstGeom>
          <a:noFill/>
        </p:spPr>
        <p:txBody>
          <a:bodyPr wrap="square" lIns="0" tIns="0" rIns="0" bIns="0" rtlCol="0" anchor="ctr">
            <a:spAutoFit/>
          </a:bodyPr>
          <a:lstStyle/>
          <a:p>
            <a:pPr algn="ctr"/>
            <a:r>
              <a:rPr lang="en-US" altLang="ko-KR" sz="3200" b="1" dirty="0">
                <a:solidFill>
                  <a:schemeClr val="accent1"/>
                </a:solidFill>
                <a:cs typeface="Arial" pitchFamily="34" charset="0"/>
              </a:rPr>
              <a:t>01</a:t>
            </a:r>
            <a:endParaRPr lang="ko-KR" altLang="en-US" sz="3200" b="1" dirty="0">
              <a:solidFill>
                <a:schemeClr val="accent1"/>
              </a:solidFill>
              <a:cs typeface="Arial" pitchFamily="34" charset="0"/>
            </a:endParaRPr>
          </a:p>
        </p:txBody>
      </p:sp>
      <p:sp>
        <p:nvSpPr>
          <p:cNvPr id="19" name="TextBox 18">
            <a:extLst>
              <a:ext uri="{FF2B5EF4-FFF2-40B4-BE49-F238E27FC236}">
                <a16:creationId xmlns:a16="http://schemas.microsoft.com/office/drawing/2014/main" id="{58196977-9970-4086-BFCA-B71D691EE814}"/>
              </a:ext>
            </a:extLst>
          </p:cNvPr>
          <p:cNvSpPr txBox="1"/>
          <p:nvPr/>
        </p:nvSpPr>
        <p:spPr>
          <a:xfrm>
            <a:off x="4667458" y="3899879"/>
            <a:ext cx="651463" cy="492443"/>
          </a:xfrm>
          <a:prstGeom prst="rect">
            <a:avLst/>
          </a:prstGeom>
          <a:noFill/>
        </p:spPr>
        <p:txBody>
          <a:bodyPr wrap="square" lIns="0" tIns="0" rIns="0" bIns="0" rtlCol="0" anchor="ctr">
            <a:spAutoFit/>
          </a:bodyPr>
          <a:lstStyle/>
          <a:p>
            <a:pPr algn="ctr"/>
            <a:r>
              <a:rPr lang="en-US" altLang="ko-KR" sz="3200" b="1" dirty="0">
                <a:solidFill>
                  <a:schemeClr val="accent3"/>
                </a:solidFill>
                <a:cs typeface="Arial" pitchFamily="34" charset="0"/>
              </a:rPr>
              <a:t>03</a:t>
            </a:r>
            <a:endParaRPr lang="ko-KR" altLang="en-US" sz="3200" b="1" dirty="0">
              <a:solidFill>
                <a:schemeClr val="accent3"/>
              </a:solidFill>
              <a:cs typeface="Arial" pitchFamily="34" charset="0"/>
            </a:endParaRPr>
          </a:p>
        </p:txBody>
      </p:sp>
      <p:sp>
        <p:nvSpPr>
          <p:cNvPr id="20" name="TextBox 19">
            <a:extLst>
              <a:ext uri="{FF2B5EF4-FFF2-40B4-BE49-F238E27FC236}">
                <a16:creationId xmlns:a16="http://schemas.microsoft.com/office/drawing/2014/main" id="{C7D208E7-78EB-4C0C-A27D-AB544D491AC6}"/>
              </a:ext>
            </a:extLst>
          </p:cNvPr>
          <p:cNvSpPr txBox="1"/>
          <p:nvPr/>
        </p:nvSpPr>
        <p:spPr>
          <a:xfrm>
            <a:off x="4800969" y="3123338"/>
            <a:ext cx="651463" cy="492443"/>
          </a:xfrm>
          <a:prstGeom prst="rect">
            <a:avLst/>
          </a:prstGeom>
          <a:noFill/>
        </p:spPr>
        <p:txBody>
          <a:bodyPr wrap="square" lIns="0" tIns="0" rIns="0" bIns="0" rtlCol="0" anchor="ctr">
            <a:spAutoFit/>
          </a:bodyPr>
          <a:lstStyle/>
          <a:p>
            <a:pPr algn="ctr"/>
            <a:r>
              <a:rPr lang="en-US" altLang="ko-KR" sz="3200" b="1" dirty="0">
                <a:solidFill>
                  <a:schemeClr val="accent2"/>
                </a:solidFill>
                <a:cs typeface="Arial" pitchFamily="34" charset="0"/>
              </a:rPr>
              <a:t>02</a:t>
            </a:r>
            <a:endParaRPr lang="ko-KR" altLang="en-US" sz="3200" b="1" dirty="0">
              <a:solidFill>
                <a:schemeClr val="accent2"/>
              </a:solidFill>
              <a:cs typeface="Arial" pitchFamily="34" charset="0"/>
            </a:endParaRPr>
          </a:p>
        </p:txBody>
      </p:sp>
      <p:sp>
        <p:nvSpPr>
          <p:cNvPr id="21" name="TextBox 20">
            <a:extLst>
              <a:ext uri="{FF2B5EF4-FFF2-40B4-BE49-F238E27FC236}">
                <a16:creationId xmlns:a16="http://schemas.microsoft.com/office/drawing/2014/main" id="{900328DD-3AD3-40E9-B517-F130E8F5817F}"/>
              </a:ext>
            </a:extLst>
          </p:cNvPr>
          <p:cNvSpPr txBox="1"/>
          <p:nvPr/>
        </p:nvSpPr>
        <p:spPr>
          <a:xfrm>
            <a:off x="1260007" y="3906505"/>
            <a:ext cx="651463" cy="492443"/>
          </a:xfrm>
          <a:prstGeom prst="rect">
            <a:avLst/>
          </a:prstGeom>
          <a:noFill/>
        </p:spPr>
        <p:txBody>
          <a:bodyPr wrap="square" lIns="0" tIns="0" rIns="0" bIns="0" rtlCol="0" anchor="ctr">
            <a:spAutoFit/>
          </a:bodyPr>
          <a:lstStyle/>
          <a:p>
            <a:pPr algn="ctr"/>
            <a:r>
              <a:rPr lang="en-US" altLang="ko-KR" sz="3200" b="1" dirty="0">
                <a:solidFill>
                  <a:schemeClr val="accent4"/>
                </a:solidFill>
                <a:cs typeface="Arial" pitchFamily="34" charset="0"/>
              </a:rPr>
              <a:t>04</a:t>
            </a:r>
            <a:endParaRPr lang="ko-KR" altLang="en-US" sz="3200" b="1" dirty="0">
              <a:solidFill>
                <a:schemeClr val="accent4"/>
              </a:solidFill>
              <a:cs typeface="Arial" pitchFamily="34" charset="0"/>
            </a:endParaRPr>
          </a:p>
        </p:txBody>
      </p:sp>
      <p:grpSp>
        <p:nvGrpSpPr>
          <p:cNvPr id="22" name="그룹 3">
            <a:extLst>
              <a:ext uri="{FF2B5EF4-FFF2-40B4-BE49-F238E27FC236}">
                <a16:creationId xmlns:a16="http://schemas.microsoft.com/office/drawing/2014/main" id="{63C9F24D-7E22-4286-A6D0-5A4A998E7820}"/>
              </a:ext>
            </a:extLst>
          </p:cNvPr>
          <p:cNvGrpSpPr/>
          <p:nvPr/>
        </p:nvGrpSpPr>
        <p:grpSpPr>
          <a:xfrm>
            <a:off x="6167229" y="864311"/>
            <a:ext cx="5732344" cy="3776700"/>
            <a:chOff x="8070434" y="1619137"/>
            <a:chExt cx="2925465" cy="3281390"/>
          </a:xfrm>
        </p:grpSpPr>
        <p:sp>
          <p:nvSpPr>
            <p:cNvPr id="23" name="TextBox 22">
              <a:extLst>
                <a:ext uri="{FF2B5EF4-FFF2-40B4-BE49-F238E27FC236}">
                  <a16:creationId xmlns:a16="http://schemas.microsoft.com/office/drawing/2014/main" id="{EBE44311-43EA-437E-95DC-B90902718220}"/>
                </a:ext>
              </a:extLst>
            </p:cNvPr>
            <p:cNvSpPr txBox="1"/>
            <p:nvPr/>
          </p:nvSpPr>
          <p:spPr>
            <a:xfrm>
              <a:off x="8070434" y="2008132"/>
              <a:ext cx="2925465" cy="2892395"/>
            </a:xfrm>
            <a:prstGeom prst="rect">
              <a:avLst/>
            </a:prstGeom>
            <a:noFill/>
          </p:spPr>
          <p:txBody>
            <a:bodyPr wrap="square" lIns="108000" rIns="108000" rtlCol="0">
              <a:spAutoFit/>
            </a:bodyPr>
            <a:lstStyle/>
            <a:p>
              <a:pPr marL="0" marR="0" indent="0">
                <a:lnSpc>
                  <a:spcPct val="115000"/>
                </a:lnSpc>
                <a:spcBef>
                  <a:spcPts val="0"/>
                </a:spcBef>
                <a:spcAft>
                  <a:spcPts val="800"/>
                </a:spcAft>
                <a:buNone/>
              </a:pPr>
              <a:r>
                <a:rPr lang="en-JM" sz="1600" dirty="0">
                  <a:effectLst/>
                  <a:latin typeface="Arial" panose="020B0604020202020204" pitchFamily="34" charset="0"/>
                  <a:ea typeface="Calibri" panose="020F0502020204030204" pitchFamily="34" charset="0"/>
                  <a:cs typeface="Times New Roman" panose="02020603050405020304" pitchFamily="18" charset="0"/>
                </a:rPr>
                <a:t>The overall goal </a:t>
              </a:r>
              <a:r>
                <a:rPr lang="en-JM" sz="1600" dirty="0">
                  <a:latin typeface="Arial" panose="020B0604020202020204" pitchFamily="34" charset="0"/>
                  <a:ea typeface="Calibri" panose="020F0502020204030204" pitchFamily="34" charset="0"/>
                  <a:cs typeface="Times New Roman" panose="02020603050405020304" pitchFamily="18" charset="0"/>
                </a:rPr>
                <a:t>i</a:t>
              </a:r>
              <a:r>
                <a:rPr lang="en-JM" sz="1600" dirty="0">
                  <a:effectLst/>
                  <a:latin typeface="Arial" panose="020B0604020202020204" pitchFamily="34" charset="0"/>
                  <a:ea typeface="Calibri" panose="020F0502020204030204" pitchFamily="34" charset="0"/>
                  <a:cs typeface="Times New Roman" panose="02020603050405020304" pitchFamily="18" charset="0"/>
                </a:rPr>
                <a:t>s to improve the quality of service at HIV testing sites (HTS). </a:t>
              </a:r>
            </a:p>
            <a:p>
              <a:pPr marL="0" marR="0" indent="0">
                <a:lnSpc>
                  <a:spcPct val="115000"/>
                </a:lnSpc>
                <a:spcBef>
                  <a:spcPts val="0"/>
                </a:spcBef>
                <a:spcAft>
                  <a:spcPts val="800"/>
                </a:spcAft>
                <a:buNone/>
              </a:pPr>
              <a:r>
                <a:rPr lang="en-JM" sz="1600" dirty="0">
                  <a:effectLst/>
                  <a:latin typeface="Arial" panose="020B0604020202020204" pitchFamily="34" charset="0"/>
                  <a:ea typeface="Calibri" panose="020F0502020204030204" pitchFamily="34" charset="0"/>
                  <a:cs typeface="Times New Roman" panose="02020603050405020304" pitchFamily="18" charset="0"/>
                </a:rPr>
                <a:t>In Jamaica, the programme has subsequently expanded from </a:t>
              </a:r>
              <a:r>
                <a:rPr lang="en-JM" sz="1600" i="1" u="sng" dirty="0">
                  <a:effectLst/>
                  <a:latin typeface="Arial" panose="020B0604020202020204" pitchFamily="34" charset="0"/>
                  <a:ea typeface="Calibri" panose="020F0502020204030204" pitchFamily="34" charset="0"/>
                  <a:cs typeface="Times New Roman" panose="02020603050405020304" pitchFamily="18" charset="0"/>
                </a:rPr>
                <a:t>12 to 26 </a:t>
              </a:r>
              <a:r>
                <a:rPr lang="en-JM" sz="1600" dirty="0">
                  <a:effectLst/>
                  <a:latin typeface="Arial" panose="020B0604020202020204" pitchFamily="34" charset="0"/>
                  <a:ea typeface="Calibri" panose="020F0502020204030204" pitchFamily="34" charset="0"/>
                  <a:cs typeface="Times New Roman" panose="02020603050405020304" pitchFamily="18" charset="0"/>
                </a:rPr>
                <a:t>sites over the last seven years. It has become entrenched as one of the best initiatives used for continuous improvement at HTS.</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15000"/>
                </a:lnSpc>
                <a:spcBef>
                  <a:spcPts val="0"/>
                </a:spcBef>
                <a:spcAft>
                  <a:spcPts val="0"/>
                </a:spcAft>
                <a:buNone/>
              </a:pPr>
              <a:r>
                <a:rPr lang="en-JM" sz="1600" dirty="0">
                  <a:effectLst/>
                  <a:latin typeface="Arial" panose="020B0604020202020204" pitchFamily="34" charset="0"/>
                  <a:ea typeface="Calibri" panose="020F0502020204030204" pitchFamily="34" charset="0"/>
                  <a:cs typeface="Times New Roman" panose="02020603050405020304" pitchFamily="18" charset="0"/>
                </a:rPr>
                <a:t>As these sites show consistency by remaining at Level 4 for 1 year, they can be graduated; new sites will replace them, increasing the number of sites included in the improvement initiative.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endParaRPr lang="en-US" altLang="ko-KR" sz="1200" dirty="0">
                <a:solidFill>
                  <a:schemeClr val="tx1">
                    <a:lumMod val="75000"/>
                    <a:lumOff val="25000"/>
                  </a:schemeClr>
                </a:solidFill>
                <a:ea typeface="FZShuTi" pitchFamily="2" charset="-122"/>
                <a:cs typeface="Arial" pitchFamily="34" charset="0"/>
              </a:endParaRPr>
            </a:p>
          </p:txBody>
        </p:sp>
        <p:sp>
          <p:nvSpPr>
            <p:cNvPr id="24" name="TextBox 23">
              <a:extLst>
                <a:ext uri="{FF2B5EF4-FFF2-40B4-BE49-F238E27FC236}">
                  <a16:creationId xmlns:a16="http://schemas.microsoft.com/office/drawing/2014/main" id="{D964BD1C-EB4F-446E-BAE4-D5294F3ABA1A}"/>
                </a:ext>
              </a:extLst>
            </p:cNvPr>
            <p:cNvSpPr txBox="1"/>
            <p:nvPr/>
          </p:nvSpPr>
          <p:spPr>
            <a:xfrm>
              <a:off x="8070434" y="1619137"/>
              <a:ext cx="2925465" cy="361161"/>
            </a:xfrm>
            <a:prstGeom prst="rect">
              <a:avLst/>
            </a:prstGeom>
            <a:noFill/>
          </p:spPr>
          <p:txBody>
            <a:bodyPr wrap="square" lIns="108000" rIns="108000" rtlCol="0" anchor="ctr">
              <a:spAutoFit/>
            </a:bodyPr>
            <a:lstStyle/>
            <a:p>
              <a:r>
                <a:rPr lang="en-US" altLang="ko-KR" sz="2000" b="1" u="sng" dirty="0">
                  <a:cs typeface="Arial" pitchFamily="34" charset="0"/>
                </a:rPr>
                <a:t>Benefits </a:t>
              </a:r>
              <a:endParaRPr lang="ko-KR" altLang="en-US" sz="2000" b="1" u="sng" dirty="0">
                <a:cs typeface="Arial" pitchFamily="34" charset="0"/>
              </a:endParaRPr>
            </a:p>
          </p:txBody>
        </p:sp>
      </p:grpSp>
      <p:sp>
        <p:nvSpPr>
          <p:cNvPr id="27" name="TextBox 26">
            <a:extLst>
              <a:ext uri="{FF2B5EF4-FFF2-40B4-BE49-F238E27FC236}">
                <a16:creationId xmlns:a16="http://schemas.microsoft.com/office/drawing/2014/main" id="{8665A915-21F5-493E-82F0-31AF4727DAA5}"/>
              </a:ext>
            </a:extLst>
          </p:cNvPr>
          <p:cNvSpPr txBox="1"/>
          <p:nvPr/>
        </p:nvSpPr>
        <p:spPr>
          <a:xfrm>
            <a:off x="6868201" y="4727590"/>
            <a:ext cx="5245248" cy="523220"/>
          </a:xfrm>
          <a:prstGeom prst="rect">
            <a:avLst/>
          </a:prstGeom>
          <a:noFill/>
        </p:spPr>
        <p:txBody>
          <a:bodyPr wrap="square" lIns="108000" rIns="108000" rtlCol="0">
            <a:spAutoFit/>
          </a:bodyPr>
          <a:lstStyle/>
          <a:p>
            <a:pPr marL="171450" indent="-171450">
              <a:buFont typeface="Arial" panose="020B0604020202020204" pitchFamily="34" charset="0"/>
              <a:buChar char="•"/>
            </a:pPr>
            <a:r>
              <a:rPr lang="en-US" altLang="ko-KR" sz="1600" dirty="0">
                <a:solidFill>
                  <a:schemeClr val="tx1">
                    <a:lumMod val="75000"/>
                    <a:lumOff val="25000"/>
                  </a:schemeClr>
                </a:solidFill>
                <a:cs typeface="Arial" pitchFamily="34" charset="0"/>
              </a:rPr>
              <a:t> </a:t>
            </a:r>
            <a:r>
              <a:rPr lang="en-JM" sz="1600" dirty="0">
                <a:latin typeface="Arial" panose="020B0604020202020204" pitchFamily="34" charset="0"/>
                <a:ea typeface="Calibri" panose="020F0502020204030204" pitchFamily="34" charset="0"/>
                <a:cs typeface="Times New Roman" panose="02020603050405020304" pitchFamily="18" charset="0"/>
              </a:rPr>
              <a:t>In 2023 there were </a:t>
            </a:r>
            <a:r>
              <a:rPr lang="en-JM" sz="1600" b="1" u="sng" dirty="0">
                <a:effectLst/>
                <a:latin typeface="Arial" panose="020B0604020202020204" pitchFamily="34" charset="0"/>
                <a:ea typeface="Calibri" panose="020F0502020204030204" pitchFamily="34" charset="0"/>
                <a:cs typeface="Times New Roman" panose="02020603050405020304" pitchFamily="18" charset="0"/>
              </a:rPr>
              <a:t>12</a:t>
            </a:r>
            <a:r>
              <a:rPr lang="en-JM" sz="1600" dirty="0">
                <a:effectLst/>
                <a:latin typeface="Arial" panose="020B0604020202020204" pitchFamily="34" charset="0"/>
                <a:ea typeface="Calibri" panose="020F0502020204030204" pitchFamily="34" charset="0"/>
                <a:cs typeface="Times New Roman" panose="02020603050405020304" pitchFamily="18" charset="0"/>
              </a:rPr>
              <a:t> sites eligible for graduation</a:t>
            </a:r>
            <a:r>
              <a:rPr lang="en-JM" sz="1200" dirty="0">
                <a:effectLst/>
                <a:latin typeface="Arial" panose="020B0604020202020204" pitchFamily="34" charset="0"/>
                <a:ea typeface="Calibri" panose="020F0502020204030204" pitchFamily="34" charset="0"/>
                <a:cs typeface="Times New Roman" panose="02020603050405020304" pitchFamily="18" charset="0"/>
              </a:rPr>
              <a:t>.</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171450" indent="-171450">
              <a:buFont typeface="Arial" panose="020B0604020202020204" pitchFamily="34" charset="0"/>
              <a:buChar char="•"/>
            </a:pPr>
            <a:endParaRPr lang="en-US" altLang="ko-KR" sz="1200" dirty="0">
              <a:solidFill>
                <a:schemeClr val="tx1">
                  <a:lumMod val="75000"/>
                  <a:lumOff val="25000"/>
                </a:schemeClr>
              </a:solidFill>
              <a:ea typeface="FZShuTi" pitchFamily="2" charset="-122"/>
              <a:cs typeface="Arial" pitchFamily="34" charset="0"/>
            </a:endParaRPr>
          </a:p>
        </p:txBody>
      </p:sp>
      <p:sp>
        <p:nvSpPr>
          <p:cNvPr id="28" name="TextBox 27">
            <a:extLst>
              <a:ext uri="{FF2B5EF4-FFF2-40B4-BE49-F238E27FC236}">
                <a16:creationId xmlns:a16="http://schemas.microsoft.com/office/drawing/2014/main" id="{DE0ED14D-35D2-430B-90E3-F6062E7C9391}"/>
              </a:ext>
            </a:extLst>
          </p:cNvPr>
          <p:cNvSpPr txBox="1"/>
          <p:nvPr/>
        </p:nvSpPr>
        <p:spPr>
          <a:xfrm>
            <a:off x="6347476" y="5673196"/>
            <a:ext cx="5765973" cy="1015663"/>
          </a:xfrm>
          <a:prstGeom prst="rect">
            <a:avLst/>
          </a:prstGeom>
          <a:noFill/>
        </p:spPr>
        <p:txBody>
          <a:bodyPr wrap="square" lIns="108000" rIns="108000" rtlCol="0">
            <a:spAutoFit/>
          </a:bodyPr>
          <a:lstStyle/>
          <a:p>
            <a:pPr marL="171450" indent="-171450">
              <a:buFont typeface="Arial" panose="020B0604020202020204" pitchFamily="34" charset="0"/>
              <a:buChar char="•"/>
            </a:pPr>
            <a:r>
              <a:rPr lang="en-US" altLang="ko-KR" sz="1600" dirty="0">
                <a:solidFill>
                  <a:schemeClr val="tx1">
                    <a:lumMod val="75000"/>
                    <a:lumOff val="25000"/>
                  </a:schemeClr>
                </a:solidFill>
                <a:cs typeface="Arial" pitchFamily="34" charset="0"/>
              </a:rPr>
              <a:t> </a:t>
            </a:r>
            <a:r>
              <a:rPr lang="en-JM" sz="1600" dirty="0">
                <a:effectLst/>
                <a:latin typeface="Arial" panose="020B0604020202020204" pitchFamily="34" charset="0"/>
                <a:ea typeface="Calibri" panose="020F0502020204030204" pitchFamily="34" charset="0"/>
                <a:cs typeface="Times New Roman" panose="02020603050405020304" pitchFamily="18" charset="0"/>
              </a:rPr>
              <a:t>New sites are added when a formal request is made to CDC office by the Ministry of Health or, via its Regional Managers.</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171450" indent="-171450">
              <a:buFont typeface="Arial" panose="020B0604020202020204" pitchFamily="34" charset="0"/>
              <a:buChar char="•"/>
            </a:pPr>
            <a:endParaRPr lang="en-US" altLang="ko-KR" sz="1200" dirty="0">
              <a:solidFill>
                <a:schemeClr val="tx1">
                  <a:lumMod val="75000"/>
                  <a:lumOff val="25000"/>
                </a:schemeClr>
              </a:solidFill>
              <a:ea typeface="FZShuTi" pitchFamily="2" charset="-122"/>
              <a:cs typeface="Arial" pitchFamily="34" charset="0"/>
            </a:endParaRPr>
          </a:p>
        </p:txBody>
      </p:sp>
      <p:grpSp>
        <p:nvGrpSpPr>
          <p:cNvPr id="33" name="Graphic 226">
            <a:extLst>
              <a:ext uri="{FF2B5EF4-FFF2-40B4-BE49-F238E27FC236}">
                <a16:creationId xmlns:a16="http://schemas.microsoft.com/office/drawing/2014/main" id="{6BCBD9C0-FF71-BD33-9620-504CC3E104F5}"/>
              </a:ext>
            </a:extLst>
          </p:cNvPr>
          <p:cNvGrpSpPr/>
          <p:nvPr/>
        </p:nvGrpSpPr>
        <p:grpSpPr>
          <a:xfrm>
            <a:off x="6295376" y="4514124"/>
            <a:ext cx="787306" cy="847472"/>
            <a:chOff x="3190967" y="4976140"/>
            <a:chExt cx="1594302" cy="1881859"/>
          </a:xfrm>
          <a:solidFill>
            <a:schemeClr val="accent5"/>
          </a:solidFill>
        </p:grpSpPr>
        <p:sp>
          <p:nvSpPr>
            <p:cNvPr id="34" name="Freeform: Shape 33">
              <a:extLst>
                <a:ext uri="{FF2B5EF4-FFF2-40B4-BE49-F238E27FC236}">
                  <a16:creationId xmlns:a16="http://schemas.microsoft.com/office/drawing/2014/main" id="{A05FE29B-F6CE-5036-CD37-FDEAE7F2909E}"/>
                </a:ext>
              </a:extLst>
            </p:cNvPr>
            <p:cNvSpPr/>
            <p:nvPr/>
          </p:nvSpPr>
          <p:spPr>
            <a:xfrm>
              <a:off x="3412046" y="5909633"/>
              <a:ext cx="1154075" cy="444412"/>
            </a:xfrm>
            <a:custGeom>
              <a:avLst/>
              <a:gdLst>
                <a:gd name="connsiteX0" fmla="*/ 582806 w 1154075"/>
                <a:gd name="connsiteY0" fmla="*/ 444413 h 444412"/>
                <a:gd name="connsiteX1" fmla="*/ 321275 w 1154075"/>
                <a:gd name="connsiteY1" fmla="*/ 437861 h 444412"/>
                <a:gd name="connsiteX2" fmla="*/ 135091 w 1154075"/>
                <a:gd name="connsiteY2" fmla="*/ 427669 h 444412"/>
                <a:gd name="connsiteX3" fmla="*/ 24618 w 1154075"/>
                <a:gd name="connsiteY3" fmla="*/ 418933 h 444412"/>
                <a:gd name="connsiteX4" fmla="*/ 48 w 1154075"/>
                <a:gd name="connsiteY4" fmla="*/ 391816 h 444412"/>
                <a:gd name="connsiteX5" fmla="*/ 15336 w 1154075"/>
                <a:gd name="connsiteY5" fmla="*/ 305003 h 444412"/>
                <a:gd name="connsiteX6" fmla="*/ 131633 w 1154075"/>
                <a:gd name="connsiteY6" fmla="*/ 106625 h 444412"/>
                <a:gd name="connsiteX7" fmla="*/ 266129 w 1154075"/>
                <a:gd name="connsiteY7" fmla="*/ 13260 h 444412"/>
                <a:gd name="connsiteX8" fmla="*/ 331649 w 1154075"/>
                <a:gd name="connsiteY8" fmla="*/ 3068 h 444412"/>
                <a:gd name="connsiteX9" fmla="*/ 374782 w 1154075"/>
                <a:gd name="connsiteY9" fmla="*/ 33098 h 444412"/>
                <a:gd name="connsiteX10" fmla="*/ 546224 w 1154075"/>
                <a:gd name="connsiteY10" fmla="*/ 364334 h 444412"/>
                <a:gd name="connsiteX11" fmla="*/ 573524 w 1154075"/>
                <a:gd name="connsiteY11" fmla="*/ 391998 h 444412"/>
                <a:gd name="connsiteX12" fmla="*/ 596092 w 1154075"/>
                <a:gd name="connsiteY12" fmla="*/ 384172 h 444412"/>
                <a:gd name="connsiteX13" fmla="*/ 773540 w 1154075"/>
                <a:gd name="connsiteY13" fmla="*/ 43835 h 444412"/>
                <a:gd name="connsiteX14" fmla="*/ 801385 w 1154075"/>
                <a:gd name="connsiteY14" fmla="*/ 9438 h 444412"/>
                <a:gd name="connsiteX15" fmla="*/ 852345 w 1154075"/>
                <a:gd name="connsiteY15" fmla="*/ 1612 h 444412"/>
                <a:gd name="connsiteX16" fmla="*/ 914588 w 1154075"/>
                <a:gd name="connsiteY16" fmla="*/ 26182 h 444412"/>
                <a:gd name="connsiteX17" fmla="*/ 1136444 w 1154075"/>
                <a:gd name="connsiteY17" fmla="*/ 298451 h 444412"/>
                <a:gd name="connsiteX18" fmla="*/ 1153915 w 1154075"/>
                <a:gd name="connsiteY18" fmla="*/ 391270 h 444412"/>
                <a:gd name="connsiteX19" fmla="*/ 1130984 w 1154075"/>
                <a:gd name="connsiteY19" fmla="*/ 418751 h 444412"/>
                <a:gd name="connsiteX20" fmla="*/ 1064736 w 1154075"/>
                <a:gd name="connsiteY20" fmla="*/ 424393 h 444412"/>
                <a:gd name="connsiteX21" fmla="*/ 844701 w 1154075"/>
                <a:gd name="connsiteY21" fmla="*/ 437133 h 444412"/>
                <a:gd name="connsiteX22" fmla="*/ 582806 w 1154075"/>
                <a:gd name="connsiteY22" fmla="*/ 444413 h 444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154075" h="444412">
                  <a:moveTo>
                    <a:pt x="582806" y="444413"/>
                  </a:moveTo>
                  <a:cubicBezTo>
                    <a:pt x="491807" y="442229"/>
                    <a:pt x="406450" y="440955"/>
                    <a:pt x="321275" y="437861"/>
                  </a:cubicBezTo>
                  <a:cubicBezTo>
                    <a:pt x="259213" y="435677"/>
                    <a:pt x="197152" y="431491"/>
                    <a:pt x="135091" y="427669"/>
                  </a:cubicBezTo>
                  <a:cubicBezTo>
                    <a:pt x="98327" y="425303"/>
                    <a:pt x="61382" y="422027"/>
                    <a:pt x="24618" y="418933"/>
                  </a:cubicBezTo>
                  <a:cubicBezTo>
                    <a:pt x="6782" y="417477"/>
                    <a:pt x="-680" y="409651"/>
                    <a:pt x="48" y="391816"/>
                  </a:cubicBezTo>
                  <a:cubicBezTo>
                    <a:pt x="1140" y="362150"/>
                    <a:pt x="6964" y="333394"/>
                    <a:pt x="15336" y="305003"/>
                  </a:cubicBezTo>
                  <a:cubicBezTo>
                    <a:pt x="37358" y="229109"/>
                    <a:pt x="76305" y="162862"/>
                    <a:pt x="131633" y="106625"/>
                  </a:cubicBezTo>
                  <a:cubicBezTo>
                    <a:pt x="170580" y="67131"/>
                    <a:pt x="214806" y="34917"/>
                    <a:pt x="266129" y="13260"/>
                  </a:cubicBezTo>
                  <a:cubicBezTo>
                    <a:pt x="286877" y="4524"/>
                    <a:pt x="308899" y="-26"/>
                    <a:pt x="331649" y="3068"/>
                  </a:cubicBezTo>
                  <a:cubicBezTo>
                    <a:pt x="351122" y="5616"/>
                    <a:pt x="365500" y="15080"/>
                    <a:pt x="374782" y="33098"/>
                  </a:cubicBezTo>
                  <a:cubicBezTo>
                    <a:pt x="431748" y="143570"/>
                    <a:pt x="489077" y="253861"/>
                    <a:pt x="546224" y="364334"/>
                  </a:cubicBezTo>
                  <a:cubicBezTo>
                    <a:pt x="552412" y="376346"/>
                    <a:pt x="560966" y="386174"/>
                    <a:pt x="573524" y="391998"/>
                  </a:cubicBezTo>
                  <a:cubicBezTo>
                    <a:pt x="584262" y="396912"/>
                    <a:pt x="590814" y="394546"/>
                    <a:pt x="596092" y="384172"/>
                  </a:cubicBezTo>
                  <a:cubicBezTo>
                    <a:pt x="655241" y="270787"/>
                    <a:pt x="714390" y="157220"/>
                    <a:pt x="773540" y="43835"/>
                  </a:cubicBezTo>
                  <a:cubicBezTo>
                    <a:pt x="780456" y="30550"/>
                    <a:pt x="788463" y="17810"/>
                    <a:pt x="801385" y="9438"/>
                  </a:cubicBezTo>
                  <a:cubicBezTo>
                    <a:pt x="817219" y="-754"/>
                    <a:pt x="834509" y="-1482"/>
                    <a:pt x="852345" y="1612"/>
                  </a:cubicBezTo>
                  <a:cubicBezTo>
                    <a:pt x="874730" y="5616"/>
                    <a:pt x="894932" y="15262"/>
                    <a:pt x="914588" y="26182"/>
                  </a:cubicBezTo>
                  <a:cubicBezTo>
                    <a:pt x="1025061" y="86969"/>
                    <a:pt x="1098224" y="178696"/>
                    <a:pt x="1136444" y="298451"/>
                  </a:cubicBezTo>
                  <a:cubicBezTo>
                    <a:pt x="1146089" y="328662"/>
                    <a:pt x="1151549" y="359602"/>
                    <a:pt x="1153915" y="391270"/>
                  </a:cubicBezTo>
                  <a:cubicBezTo>
                    <a:pt x="1155189" y="408923"/>
                    <a:pt x="1149001" y="416749"/>
                    <a:pt x="1130984" y="418751"/>
                  </a:cubicBezTo>
                  <a:cubicBezTo>
                    <a:pt x="1108962" y="421117"/>
                    <a:pt x="1086758" y="422937"/>
                    <a:pt x="1064736" y="424393"/>
                  </a:cubicBezTo>
                  <a:cubicBezTo>
                    <a:pt x="991391" y="428943"/>
                    <a:pt x="918046" y="434221"/>
                    <a:pt x="844701" y="437133"/>
                  </a:cubicBezTo>
                  <a:cubicBezTo>
                    <a:pt x="755522" y="440591"/>
                    <a:pt x="666343" y="442229"/>
                    <a:pt x="582806" y="444413"/>
                  </a:cubicBezTo>
                  <a:close/>
                </a:path>
              </a:pathLst>
            </a:custGeom>
            <a:grpFill/>
            <a:ln w="1816" cap="flat">
              <a:noFill/>
              <a:prstDash val="solid"/>
              <a:miter/>
            </a:ln>
          </p:spPr>
          <p:txBody>
            <a:bodyPr rtlCol="0" anchor="ctr"/>
            <a:lstStyle/>
            <a:p>
              <a:endParaRPr lang="en-US"/>
            </a:p>
          </p:txBody>
        </p:sp>
        <p:sp>
          <p:nvSpPr>
            <p:cNvPr id="35" name="Freeform: Shape 34">
              <a:extLst>
                <a:ext uri="{FF2B5EF4-FFF2-40B4-BE49-F238E27FC236}">
                  <a16:creationId xmlns:a16="http://schemas.microsoft.com/office/drawing/2014/main" id="{17443E13-2F25-B22C-8AE4-A6F943DCD347}"/>
                </a:ext>
              </a:extLst>
            </p:cNvPr>
            <p:cNvSpPr/>
            <p:nvPr/>
          </p:nvSpPr>
          <p:spPr>
            <a:xfrm>
              <a:off x="3190823" y="6353425"/>
              <a:ext cx="703986" cy="396758"/>
            </a:xfrm>
            <a:custGeom>
              <a:avLst/>
              <a:gdLst>
                <a:gd name="connsiteX0" fmla="*/ 680998 w 703986"/>
                <a:gd name="connsiteY0" fmla="*/ 303284 h 396758"/>
                <a:gd name="connsiteX1" fmla="*/ 679724 w 703986"/>
                <a:gd name="connsiteY1" fmla="*/ 328763 h 396758"/>
                <a:gd name="connsiteX2" fmla="*/ 632222 w 703986"/>
                <a:gd name="connsiteY2" fmla="*/ 367529 h 396758"/>
                <a:gd name="connsiteX3" fmla="*/ 576895 w 703986"/>
                <a:gd name="connsiteY3" fmla="*/ 371351 h 396758"/>
                <a:gd name="connsiteX4" fmla="*/ 417464 w 703986"/>
                <a:gd name="connsiteY4" fmla="*/ 373717 h 396758"/>
                <a:gd name="connsiteX5" fmla="*/ 214173 w 703986"/>
                <a:gd name="connsiteY5" fmla="*/ 393191 h 396758"/>
                <a:gd name="connsiteX6" fmla="*/ 127724 w 703986"/>
                <a:gd name="connsiteY6" fmla="*/ 394283 h 396758"/>
                <a:gd name="connsiteX7" fmla="*/ 17069 w 703986"/>
                <a:gd name="connsiteY7" fmla="*/ 305104 h 396758"/>
                <a:gd name="connsiteX8" fmla="*/ 143 w 703986"/>
                <a:gd name="connsiteY8" fmla="*/ 208463 h 396758"/>
                <a:gd name="connsiteX9" fmla="*/ 14339 w 703986"/>
                <a:gd name="connsiteY9" fmla="*/ 97444 h 396758"/>
                <a:gd name="connsiteX10" fmla="*/ 59293 w 703986"/>
                <a:gd name="connsiteY10" fmla="*/ 26647 h 396758"/>
                <a:gd name="connsiteX11" fmla="*/ 143922 w 703986"/>
                <a:gd name="connsiteY11" fmla="*/ 75 h 396758"/>
                <a:gd name="connsiteX12" fmla="*/ 238924 w 703986"/>
                <a:gd name="connsiteY12" fmla="*/ 5353 h 396758"/>
                <a:gd name="connsiteX13" fmla="*/ 380883 w 703986"/>
                <a:gd name="connsiteY13" fmla="*/ 15181 h 396758"/>
                <a:gd name="connsiteX14" fmla="*/ 618936 w 703986"/>
                <a:gd name="connsiteY14" fmla="*/ 31925 h 396758"/>
                <a:gd name="connsiteX15" fmla="*/ 638410 w 703986"/>
                <a:gd name="connsiteY15" fmla="*/ 33199 h 396758"/>
                <a:gd name="connsiteX16" fmla="*/ 672990 w 703986"/>
                <a:gd name="connsiteY16" fmla="*/ 57768 h 396758"/>
                <a:gd name="connsiteX17" fmla="*/ 693555 w 703986"/>
                <a:gd name="connsiteY17" fmla="*/ 121468 h 396758"/>
                <a:gd name="connsiteX18" fmla="*/ 703201 w 703986"/>
                <a:gd name="connsiteY18" fmla="*/ 231395 h 396758"/>
                <a:gd name="connsiteX19" fmla="*/ 703201 w 703986"/>
                <a:gd name="connsiteY19" fmla="*/ 233032 h 396758"/>
                <a:gd name="connsiteX20" fmla="*/ 668258 w 703986"/>
                <a:gd name="connsiteY20" fmla="*/ 269978 h 396758"/>
                <a:gd name="connsiteX21" fmla="*/ 539221 w 703986"/>
                <a:gd name="connsiteY21" fmla="*/ 282172 h 396758"/>
                <a:gd name="connsiteX22" fmla="*/ 348487 w 703986"/>
                <a:gd name="connsiteY22" fmla="*/ 300190 h 396758"/>
                <a:gd name="connsiteX23" fmla="*/ 183415 w 703986"/>
                <a:gd name="connsiteY23" fmla="*/ 315296 h 396758"/>
                <a:gd name="connsiteX24" fmla="*/ 127542 w 703986"/>
                <a:gd name="connsiteY24" fmla="*/ 308016 h 396758"/>
                <a:gd name="connsiteX25" fmla="*/ 82224 w 703986"/>
                <a:gd name="connsiteY25" fmla="*/ 244680 h 396758"/>
                <a:gd name="connsiteX26" fmla="*/ 84590 w 703986"/>
                <a:gd name="connsiteY26" fmla="*/ 182983 h 396758"/>
                <a:gd name="connsiteX27" fmla="*/ 92780 w 703986"/>
                <a:gd name="connsiteY27" fmla="*/ 140213 h 396758"/>
                <a:gd name="connsiteX28" fmla="*/ 93872 w 703986"/>
                <a:gd name="connsiteY28" fmla="*/ 136574 h 396758"/>
                <a:gd name="connsiteX29" fmla="*/ 114256 w 703986"/>
                <a:gd name="connsiteY29" fmla="*/ 139486 h 396758"/>
                <a:gd name="connsiteX30" fmla="*/ 116804 w 703986"/>
                <a:gd name="connsiteY30" fmla="*/ 144217 h 396758"/>
                <a:gd name="connsiteX31" fmla="*/ 126086 w 703986"/>
                <a:gd name="connsiteY31" fmla="*/ 186077 h 396758"/>
                <a:gd name="connsiteX32" fmla="*/ 136460 w 703986"/>
                <a:gd name="connsiteY32" fmla="*/ 204277 h 396758"/>
                <a:gd name="connsiteX33" fmla="*/ 193425 w 703986"/>
                <a:gd name="connsiteY33" fmla="*/ 207371 h 396758"/>
                <a:gd name="connsiteX34" fmla="*/ 216357 w 703986"/>
                <a:gd name="connsiteY34" fmla="*/ 152043 h 396758"/>
                <a:gd name="connsiteX35" fmla="*/ 192697 w 703986"/>
                <a:gd name="connsiteY35" fmla="*/ 83430 h 396758"/>
                <a:gd name="connsiteX36" fmla="*/ 90778 w 703986"/>
                <a:gd name="connsiteY36" fmla="*/ 75240 h 396758"/>
                <a:gd name="connsiteX37" fmla="*/ 52559 w 703986"/>
                <a:gd name="connsiteY37" fmla="*/ 137484 h 396758"/>
                <a:gd name="connsiteX38" fmla="*/ 49101 w 703986"/>
                <a:gd name="connsiteY38" fmla="*/ 258512 h 396758"/>
                <a:gd name="connsiteX39" fmla="*/ 127360 w 703986"/>
                <a:gd name="connsiteY39" fmla="*/ 344415 h 396758"/>
                <a:gd name="connsiteX40" fmla="*/ 183051 w 703986"/>
                <a:gd name="connsiteY40" fmla="*/ 347327 h 396758"/>
                <a:gd name="connsiteX41" fmla="*/ 266406 w 703986"/>
                <a:gd name="connsiteY41" fmla="*/ 339683 h 396758"/>
                <a:gd name="connsiteX42" fmla="*/ 431478 w 703986"/>
                <a:gd name="connsiteY42" fmla="*/ 324759 h 396758"/>
                <a:gd name="connsiteX43" fmla="*/ 625852 w 703986"/>
                <a:gd name="connsiteY43" fmla="*/ 307288 h 396758"/>
                <a:gd name="connsiteX44" fmla="*/ 670988 w 703986"/>
                <a:gd name="connsiteY44" fmla="*/ 303102 h 396758"/>
                <a:gd name="connsiteX45" fmla="*/ 680998 w 703986"/>
                <a:gd name="connsiteY45" fmla="*/ 303284 h 396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703986" h="396758">
                  <a:moveTo>
                    <a:pt x="680998" y="303284"/>
                  </a:moveTo>
                  <a:cubicBezTo>
                    <a:pt x="683910" y="312202"/>
                    <a:pt x="683000" y="320755"/>
                    <a:pt x="679724" y="328763"/>
                  </a:cubicBezTo>
                  <a:cubicBezTo>
                    <a:pt x="670988" y="350057"/>
                    <a:pt x="653880" y="361887"/>
                    <a:pt x="632222" y="367529"/>
                  </a:cubicBezTo>
                  <a:cubicBezTo>
                    <a:pt x="614022" y="372261"/>
                    <a:pt x="595459" y="371169"/>
                    <a:pt x="576895" y="371351"/>
                  </a:cubicBezTo>
                  <a:cubicBezTo>
                    <a:pt x="523751" y="371897"/>
                    <a:pt x="470608" y="371715"/>
                    <a:pt x="417464" y="373717"/>
                  </a:cubicBezTo>
                  <a:cubicBezTo>
                    <a:pt x="349397" y="376265"/>
                    <a:pt x="281694" y="384455"/>
                    <a:pt x="214173" y="393191"/>
                  </a:cubicBezTo>
                  <a:cubicBezTo>
                    <a:pt x="185417" y="396831"/>
                    <a:pt x="156661" y="398469"/>
                    <a:pt x="127724" y="394283"/>
                  </a:cubicBezTo>
                  <a:cubicBezTo>
                    <a:pt x="73124" y="386457"/>
                    <a:pt x="36907" y="356063"/>
                    <a:pt x="17069" y="305104"/>
                  </a:cubicBezTo>
                  <a:cubicBezTo>
                    <a:pt x="5057" y="273982"/>
                    <a:pt x="871" y="241404"/>
                    <a:pt x="143" y="208463"/>
                  </a:cubicBezTo>
                  <a:cubicBezTo>
                    <a:pt x="-767" y="170789"/>
                    <a:pt x="2509" y="133480"/>
                    <a:pt x="14339" y="97444"/>
                  </a:cubicBezTo>
                  <a:cubicBezTo>
                    <a:pt x="23257" y="70144"/>
                    <a:pt x="36725" y="45393"/>
                    <a:pt x="59293" y="26647"/>
                  </a:cubicBezTo>
                  <a:cubicBezTo>
                    <a:pt x="83862" y="6445"/>
                    <a:pt x="112982" y="-835"/>
                    <a:pt x="143922" y="75"/>
                  </a:cubicBezTo>
                  <a:cubicBezTo>
                    <a:pt x="175589" y="803"/>
                    <a:pt x="207257" y="3351"/>
                    <a:pt x="238924" y="5353"/>
                  </a:cubicBezTo>
                  <a:cubicBezTo>
                    <a:pt x="286244" y="8447"/>
                    <a:pt x="333563" y="11905"/>
                    <a:pt x="380883" y="15181"/>
                  </a:cubicBezTo>
                  <a:cubicBezTo>
                    <a:pt x="460234" y="20823"/>
                    <a:pt x="539585" y="26465"/>
                    <a:pt x="618936" y="31925"/>
                  </a:cubicBezTo>
                  <a:cubicBezTo>
                    <a:pt x="625488" y="32471"/>
                    <a:pt x="631858" y="33017"/>
                    <a:pt x="638410" y="33199"/>
                  </a:cubicBezTo>
                  <a:cubicBezTo>
                    <a:pt x="655336" y="33745"/>
                    <a:pt x="667348" y="41753"/>
                    <a:pt x="672990" y="57768"/>
                  </a:cubicBezTo>
                  <a:cubicBezTo>
                    <a:pt x="680270" y="78880"/>
                    <a:pt x="688095" y="99992"/>
                    <a:pt x="693555" y="121468"/>
                  </a:cubicBezTo>
                  <a:cubicBezTo>
                    <a:pt x="702655" y="157503"/>
                    <a:pt x="705567" y="194267"/>
                    <a:pt x="703201" y="231395"/>
                  </a:cubicBezTo>
                  <a:cubicBezTo>
                    <a:pt x="703201" y="231941"/>
                    <a:pt x="703201" y="232486"/>
                    <a:pt x="703201" y="233032"/>
                  </a:cubicBezTo>
                  <a:cubicBezTo>
                    <a:pt x="701927" y="257602"/>
                    <a:pt x="692645" y="267612"/>
                    <a:pt x="668258" y="269978"/>
                  </a:cubicBezTo>
                  <a:cubicBezTo>
                    <a:pt x="625306" y="274164"/>
                    <a:pt x="582173" y="278168"/>
                    <a:pt x="539221" y="282172"/>
                  </a:cubicBezTo>
                  <a:cubicBezTo>
                    <a:pt x="475704" y="288178"/>
                    <a:pt x="412005" y="294366"/>
                    <a:pt x="348487" y="300190"/>
                  </a:cubicBezTo>
                  <a:cubicBezTo>
                    <a:pt x="293524" y="305286"/>
                    <a:pt x="238378" y="310382"/>
                    <a:pt x="183415" y="315296"/>
                  </a:cubicBezTo>
                  <a:cubicBezTo>
                    <a:pt x="164487" y="316934"/>
                    <a:pt x="145378" y="315660"/>
                    <a:pt x="127542" y="308016"/>
                  </a:cubicBezTo>
                  <a:cubicBezTo>
                    <a:pt x="99696" y="296186"/>
                    <a:pt x="87138" y="273072"/>
                    <a:pt x="82224" y="244680"/>
                  </a:cubicBezTo>
                  <a:cubicBezTo>
                    <a:pt x="78584" y="223933"/>
                    <a:pt x="80950" y="203549"/>
                    <a:pt x="84590" y="182983"/>
                  </a:cubicBezTo>
                  <a:cubicBezTo>
                    <a:pt x="87138" y="168605"/>
                    <a:pt x="90050" y="154409"/>
                    <a:pt x="92780" y="140213"/>
                  </a:cubicBezTo>
                  <a:cubicBezTo>
                    <a:pt x="92962" y="139122"/>
                    <a:pt x="93508" y="138029"/>
                    <a:pt x="93872" y="136574"/>
                  </a:cubicBezTo>
                  <a:cubicBezTo>
                    <a:pt x="100788" y="137484"/>
                    <a:pt x="107522" y="138212"/>
                    <a:pt x="114256" y="139486"/>
                  </a:cubicBezTo>
                  <a:cubicBezTo>
                    <a:pt x="115348" y="139668"/>
                    <a:pt x="116440" y="142397"/>
                    <a:pt x="116804" y="144217"/>
                  </a:cubicBezTo>
                  <a:cubicBezTo>
                    <a:pt x="119898" y="158231"/>
                    <a:pt x="122082" y="172427"/>
                    <a:pt x="126086" y="186077"/>
                  </a:cubicBezTo>
                  <a:cubicBezTo>
                    <a:pt x="127906" y="192629"/>
                    <a:pt x="132092" y="198999"/>
                    <a:pt x="136460" y="204277"/>
                  </a:cubicBezTo>
                  <a:cubicBezTo>
                    <a:pt x="151747" y="223023"/>
                    <a:pt x="176135" y="224297"/>
                    <a:pt x="193425" y="207371"/>
                  </a:cubicBezTo>
                  <a:cubicBezTo>
                    <a:pt x="208895" y="192265"/>
                    <a:pt x="215993" y="173337"/>
                    <a:pt x="216357" y="152043"/>
                  </a:cubicBezTo>
                  <a:cubicBezTo>
                    <a:pt x="216721" y="126564"/>
                    <a:pt x="208895" y="103450"/>
                    <a:pt x="192697" y="83430"/>
                  </a:cubicBezTo>
                  <a:cubicBezTo>
                    <a:pt x="165943" y="50307"/>
                    <a:pt x="122628" y="46849"/>
                    <a:pt x="90778" y="75240"/>
                  </a:cubicBezTo>
                  <a:cubicBezTo>
                    <a:pt x="71850" y="92166"/>
                    <a:pt x="59839" y="113642"/>
                    <a:pt x="52559" y="137484"/>
                  </a:cubicBezTo>
                  <a:cubicBezTo>
                    <a:pt x="40365" y="177341"/>
                    <a:pt x="37271" y="218109"/>
                    <a:pt x="49101" y="258512"/>
                  </a:cubicBezTo>
                  <a:cubicBezTo>
                    <a:pt x="61113" y="299462"/>
                    <a:pt x="85682" y="330037"/>
                    <a:pt x="127360" y="344415"/>
                  </a:cubicBezTo>
                  <a:cubicBezTo>
                    <a:pt x="145560" y="350785"/>
                    <a:pt x="164305" y="348965"/>
                    <a:pt x="183051" y="347327"/>
                  </a:cubicBezTo>
                  <a:cubicBezTo>
                    <a:pt x="210897" y="344961"/>
                    <a:pt x="238743" y="342231"/>
                    <a:pt x="266406" y="339683"/>
                  </a:cubicBezTo>
                  <a:cubicBezTo>
                    <a:pt x="321370" y="334769"/>
                    <a:pt x="376515" y="329673"/>
                    <a:pt x="431478" y="324759"/>
                  </a:cubicBezTo>
                  <a:cubicBezTo>
                    <a:pt x="496270" y="318936"/>
                    <a:pt x="561061" y="313112"/>
                    <a:pt x="625852" y="307288"/>
                  </a:cubicBezTo>
                  <a:cubicBezTo>
                    <a:pt x="640958" y="306014"/>
                    <a:pt x="655882" y="304376"/>
                    <a:pt x="670988" y="303102"/>
                  </a:cubicBezTo>
                  <a:cubicBezTo>
                    <a:pt x="674446" y="303648"/>
                    <a:pt x="677540" y="303466"/>
                    <a:pt x="680998" y="303284"/>
                  </a:cubicBezTo>
                  <a:close/>
                </a:path>
              </a:pathLst>
            </a:custGeom>
            <a:grpFill/>
            <a:ln w="1816" cap="flat">
              <a:noFill/>
              <a:prstDash val="solid"/>
              <a:miter/>
            </a:ln>
          </p:spPr>
          <p:txBody>
            <a:bodyPr rtlCol="0" anchor="ctr"/>
            <a:lstStyle/>
            <a:p>
              <a:endParaRPr lang="en-US"/>
            </a:p>
          </p:txBody>
        </p:sp>
        <p:sp>
          <p:nvSpPr>
            <p:cNvPr id="36" name="Freeform: Shape 35">
              <a:extLst>
                <a:ext uri="{FF2B5EF4-FFF2-40B4-BE49-F238E27FC236}">
                  <a16:creationId xmlns:a16="http://schemas.microsoft.com/office/drawing/2014/main" id="{EE6DF1C5-759D-F599-ED31-24E3B0838A68}"/>
                </a:ext>
              </a:extLst>
            </p:cNvPr>
            <p:cNvSpPr/>
            <p:nvPr/>
          </p:nvSpPr>
          <p:spPr>
            <a:xfrm>
              <a:off x="3362591" y="4975968"/>
              <a:ext cx="1254875" cy="280289"/>
            </a:xfrm>
            <a:custGeom>
              <a:avLst/>
              <a:gdLst>
                <a:gd name="connsiteX0" fmla="*/ 1254876 w 1254875"/>
                <a:gd name="connsiteY0" fmla="*/ 125751 h 280289"/>
                <a:gd name="connsiteX1" fmla="*/ 1202096 w 1254875"/>
                <a:gd name="connsiteY1" fmla="*/ 139582 h 280289"/>
                <a:gd name="connsiteX2" fmla="*/ 1042666 w 1254875"/>
                <a:gd name="connsiteY2" fmla="*/ 180714 h 280289"/>
                <a:gd name="connsiteX3" fmla="*/ 831003 w 1254875"/>
                <a:gd name="connsiteY3" fmla="*/ 235313 h 280289"/>
                <a:gd name="connsiteX4" fmla="*/ 691046 w 1254875"/>
                <a:gd name="connsiteY4" fmla="*/ 271531 h 280289"/>
                <a:gd name="connsiteX5" fmla="*/ 560736 w 1254875"/>
                <a:gd name="connsiteY5" fmla="*/ 271713 h 280289"/>
                <a:gd name="connsiteX6" fmla="*/ 236051 w 1254875"/>
                <a:gd name="connsiteY6" fmla="*/ 187266 h 280289"/>
                <a:gd name="connsiteX7" fmla="*/ 31850 w 1254875"/>
                <a:gd name="connsiteY7" fmla="*/ 134122 h 280289"/>
                <a:gd name="connsiteX8" fmla="*/ 12012 w 1254875"/>
                <a:gd name="connsiteY8" fmla="*/ 126842 h 280289"/>
                <a:gd name="connsiteX9" fmla="*/ 0 w 1254875"/>
                <a:gd name="connsiteY9" fmla="*/ 117743 h 280289"/>
                <a:gd name="connsiteX10" fmla="*/ 546 w 1254875"/>
                <a:gd name="connsiteY10" fmla="*/ 116105 h 280289"/>
                <a:gd name="connsiteX11" fmla="*/ 23842 w 1254875"/>
                <a:gd name="connsiteY11" fmla="*/ 111555 h 280289"/>
                <a:gd name="connsiteX12" fmla="*/ 331418 w 1254875"/>
                <a:gd name="connsiteY12" fmla="*/ 53315 h 280289"/>
                <a:gd name="connsiteX13" fmla="*/ 516692 w 1254875"/>
                <a:gd name="connsiteY13" fmla="*/ 17280 h 280289"/>
                <a:gd name="connsiteX14" fmla="*/ 596771 w 1254875"/>
                <a:gd name="connsiteY14" fmla="*/ 1992 h 280289"/>
                <a:gd name="connsiteX15" fmla="*/ 677214 w 1254875"/>
                <a:gd name="connsiteY15" fmla="*/ 6178 h 280289"/>
                <a:gd name="connsiteX16" fmla="*/ 893610 w 1254875"/>
                <a:gd name="connsiteY16" fmla="*/ 47491 h 280289"/>
                <a:gd name="connsiteX17" fmla="*/ 1198639 w 1254875"/>
                <a:gd name="connsiteY17" fmla="*/ 106641 h 280289"/>
                <a:gd name="connsiteX18" fmla="*/ 1234674 w 1254875"/>
                <a:gd name="connsiteY18" fmla="*/ 113739 h 280289"/>
                <a:gd name="connsiteX19" fmla="*/ 1254876 w 1254875"/>
                <a:gd name="connsiteY19" fmla="*/ 125751 h 280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54875" h="280289">
                  <a:moveTo>
                    <a:pt x="1254876" y="125751"/>
                  </a:moveTo>
                  <a:cubicBezTo>
                    <a:pt x="1236676" y="130482"/>
                    <a:pt x="1219386" y="135032"/>
                    <a:pt x="1202096" y="139582"/>
                  </a:cubicBezTo>
                  <a:cubicBezTo>
                    <a:pt x="1148953" y="153232"/>
                    <a:pt x="1095810" y="166882"/>
                    <a:pt x="1042666" y="180714"/>
                  </a:cubicBezTo>
                  <a:cubicBezTo>
                    <a:pt x="972051" y="198914"/>
                    <a:pt x="901618" y="217113"/>
                    <a:pt x="831003" y="235313"/>
                  </a:cubicBezTo>
                  <a:cubicBezTo>
                    <a:pt x="784411" y="247325"/>
                    <a:pt x="737638" y="258791"/>
                    <a:pt x="691046" y="271531"/>
                  </a:cubicBezTo>
                  <a:cubicBezTo>
                    <a:pt x="647549" y="283361"/>
                    <a:pt x="604233" y="282997"/>
                    <a:pt x="560736" y="271713"/>
                  </a:cubicBezTo>
                  <a:cubicBezTo>
                    <a:pt x="452629" y="243321"/>
                    <a:pt x="344158" y="215294"/>
                    <a:pt x="236051" y="187266"/>
                  </a:cubicBezTo>
                  <a:cubicBezTo>
                    <a:pt x="167984" y="169612"/>
                    <a:pt x="99917" y="151958"/>
                    <a:pt x="31850" y="134122"/>
                  </a:cubicBezTo>
                  <a:cubicBezTo>
                    <a:pt x="25116" y="132302"/>
                    <a:pt x="18200" y="129936"/>
                    <a:pt x="12012" y="126842"/>
                  </a:cubicBezTo>
                  <a:cubicBezTo>
                    <a:pt x="7644" y="124659"/>
                    <a:pt x="4004" y="120837"/>
                    <a:pt x="0" y="117743"/>
                  </a:cubicBezTo>
                  <a:cubicBezTo>
                    <a:pt x="182" y="117197"/>
                    <a:pt x="364" y="116651"/>
                    <a:pt x="546" y="116105"/>
                  </a:cubicBezTo>
                  <a:cubicBezTo>
                    <a:pt x="8372" y="114649"/>
                    <a:pt x="16016" y="113011"/>
                    <a:pt x="23842" y="111555"/>
                  </a:cubicBezTo>
                  <a:cubicBezTo>
                    <a:pt x="126307" y="92263"/>
                    <a:pt x="228771" y="72971"/>
                    <a:pt x="331418" y="53315"/>
                  </a:cubicBezTo>
                  <a:cubicBezTo>
                    <a:pt x="393298" y="41485"/>
                    <a:pt x="454995" y="29292"/>
                    <a:pt x="516692" y="17280"/>
                  </a:cubicBezTo>
                  <a:cubicBezTo>
                    <a:pt x="543264" y="12184"/>
                    <a:pt x="569836" y="6360"/>
                    <a:pt x="596771" y="1992"/>
                  </a:cubicBezTo>
                  <a:cubicBezTo>
                    <a:pt x="623707" y="-2376"/>
                    <a:pt x="650643" y="1082"/>
                    <a:pt x="677214" y="6178"/>
                  </a:cubicBezTo>
                  <a:cubicBezTo>
                    <a:pt x="749286" y="19828"/>
                    <a:pt x="821539" y="33660"/>
                    <a:pt x="893610" y="47491"/>
                  </a:cubicBezTo>
                  <a:cubicBezTo>
                    <a:pt x="995165" y="67147"/>
                    <a:pt x="1096902" y="86985"/>
                    <a:pt x="1198639" y="106641"/>
                  </a:cubicBezTo>
                  <a:cubicBezTo>
                    <a:pt x="1210650" y="109007"/>
                    <a:pt x="1222662" y="111191"/>
                    <a:pt x="1234674" y="113739"/>
                  </a:cubicBezTo>
                  <a:cubicBezTo>
                    <a:pt x="1242318" y="115559"/>
                    <a:pt x="1249598" y="118653"/>
                    <a:pt x="1254876" y="125751"/>
                  </a:cubicBezTo>
                  <a:close/>
                </a:path>
              </a:pathLst>
            </a:custGeom>
            <a:grpFill/>
            <a:ln w="1816" cap="flat">
              <a:noFill/>
              <a:prstDash val="solid"/>
              <a:miter/>
            </a:ln>
          </p:spPr>
          <p:txBody>
            <a:bodyPr rtlCol="0" anchor="ctr"/>
            <a:lstStyle/>
            <a:p>
              <a:endParaRPr lang="en-US"/>
            </a:p>
          </p:txBody>
        </p:sp>
        <p:sp>
          <p:nvSpPr>
            <p:cNvPr id="37" name="Freeform: Shape 36">
              <a:extLst>
                <a:ext uri="{FF2B5EF4-FFF2-40B4-BE49-F238E27FC236}">
                  <a16:creationId xmlns:a16="http://schemas.microsoft.com/office/drawing/2014/main" id="{93B5AF52-28B4-D94B-87C9-E2845E871E7E}"/>
                </a:ext>
              </a:extLst>
            </p:cNvPr>
            <p:cNvSpPr/>
            <p:nvPr/>
          </p:nvSpPr>
          <p:spPr>
            <a:xfrm>
              <a:off x="4143362" y="6353641"/>
              <a:ext cx="641285" cy="328370"/>
            </a:xfrm>
            <a:custGeom>
              <a:avLst/>
              <a:gdLst>
                <a:gd name="connsiteX0" fmla="*/ 0 w 641285"/>
                <a:gd name="connsiteY0" fmla="*/ 33347 h 328370"/>
                <a:gd name="connsiteX1" fmla="*/ 64791 w 641285"/>
                <a:gd name="connsiteY1" fmla="*/ 28979 h 328370"/>
                <a:gd name="connsiteX2" fmla="*/ 309215 w 641285"/>
                <a:gd name="connsiteY2" fmla="*/ 12235 h 328370"/>
                <a:gd name="connsiteX3" fmla="*/ 455723 w 641285"/>
                <a:gd name="connsiteY3" fmla="*/ 2407 h 328370"/>
                <a:gd name="connsiteX4" fmla="*/ 508502 w 641285"/>
                <a:gd name="connsiteY4" fmla="*/ 41 h 328370"/>
                <a:gd name="connsiteX5" fmla="*/ 618611 w 641285"/>
                <a:gd name="connsiteY5" fmla="*/ 74661 h 328370"/>
                <a:gd name="connsiteX6" fmla="*/ 640451 w 641285"/>
                <a:gd name="connsiteY6" fmla="*/ 175669 h 328370"/>
                <a:gd name="connsiteX7" fmla="*/ 628985 w 641285"/>
                <a:gd name="connsiteY7" fmla="*/ 299064 h 328370"/>
                <a:gd name="connsiteX8" fmla="*/ 624253 w 641285"/>
                <a:gd name="connsiteY8" fmla="*/ 312532 h 328370"/>
                <a:gd name="connsiteX9" fmla="*/ 599137 w 641285"/>
                <a:gd name="connsiteY9" fmla="*/ 328366 h 328370"/>
                <a:gd name="connsiteX10" fmla="*/ 562556 w 641285"/>
                <a:gd name="connsiteY10" fmla="*/ 326000 h 328370"/>
                <a:gd name="connsiteX11" fmla="*/ 457543 w 641285"/>
                <a:gd name="connsiteY11" fmla="*/ 315990 h 328370"/>
                <a:gd name="connsiteX12" fmla="*/ 226223 w 641285"/>
                <a:gd name="connsiteY12" fmla="*/ 293422 h 328370"/>
                <a:gd name="connsiteX13" fmla="*/ 45135 w 641285"/>
                <a:gd name="connsiteY13" fmla="*/ 275950 h 328370"/>
                <a:gd name="connsiteX14" fmla="*/ 36036 w 641285"/>
                <a:gd name="connsiteY14" fmla="*/ 274312 h 328370"/>
                <a:gd name="connsiteX15" fmla="*/ 23842 w 641285"/>
                <a:gd name="connsiteY15" fmla="*/ 257022 h 328370"/>
                <a:gd name="connsiteX16" fmla="*/ 910 w 641285"/>
                <a:gd name="connsiteY16" fmla="*/ 37533 h 328370"/>
                <a:gd name="connsiteX17" fmla="*/ 0 w 641285"/>
                <a:gd name="connsiteY17" fmla="*/ 33347 h 328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41285" h="328370">
                  <a:moveTo>
                    <a:pt x="0" y="33347"/>
                  </a:moveTo>
                  <a:cubicBezTo>
                    <a:pt x="22022" y="31891"/>
                    <a:pt x="43498" y="30435"/>
                    <a:pt x="64791" y="28979"/>
                  </a:cubicBezTo>
                  <a:cubicBezTo>
                    <a:pt x="146326" y="23337"/>
                    <a:pt x="227680" y="17695"/>
                    <a:pt x="309215" y="12235"/>
                  </a:cubicBezTo>
                  <a:cubicBezTo>
                    <a:pt x="357990" y="8959"/>
                    <a:pt x="406947" y="5501"/>
                    <a:pt x="455723" y="2407"/>
                  </a:cubicBezTo>
                  <a:cubicBezTo>
                    <a:pt x="473195" y="1315"/>
                    <a:pt x="490848" y="405"/>
                    <a:pt x="508502" y="41"/>
                  </a:cubicBezTo>
                  <a:cubicBezTo>
                    <a:pt x="562738" y="-1233"/>
                    <a:pt x="597499" y="26977"/>
                    <a:pt x="618611" y="74661"/>
                  </a:cubicBezTo>
                  <a:cubicBezTo>
                    <a:pt x="632807" y="106874"/>
                    <a:pt x="638267" y="140908"/>
                    <a:pt x="640451" y="175669"/>
                  </a:cubicBezTo>
                  <a:cubicBezTo>
                    <a:pt x="643181" y="217347"/>
                    <a:pt x="639177" y="258479"/>
                    <a:pt x="628985" y="299064"/>
                  </a:cubicBezTo>
                  <a:cubicBezTo>
                    <a:pt x="627893" y="303614"/>
                    <a:pt x="626255" y="308164"/>
                    <a:pt x="624253" y="312532"/>
                  </a:cubicBezTo>
                  <a:cubicBezTo>
                    <a:pt x="619339" y="323088"/>
                    <a:pt x="610603" y="328548"/>
                    <a:pt x="599137" y="328366"/>
                  </a:cubicBezTo>
                  <a:cubicBezTo>
                    <a:pt x="586943" y="328184"/>
                    <a:pt x="574750" y="327092"/>
                    <a:pt x="562556" y="326000"/>
                  </a:cubicBezTo>
                  <a:cubicBezTo>
                    <a:pt x="527430" y="322724"/>
                    <a:pt x="492487" y="319448"/>
                    <a:pt x="457543" y="315990"/>
                  </a:cubicBezTo>
                  <a:cubicBezTo>
                    <a:pt x="380376" y="308528"/>
                    <a:pt x="303391" y="300884"/>
                    <a:pt x="226223" y="293422"/>
                  </a:cubicBezTo>
                  <a:cubicBezTo>
                    <a:pt x="165800" y="287598"/>
                    <a:pt x="105559" y="281774"/>
                    <a:pt x="45135" y="275950"/>
                  </a:cubicBezTo>
                  <a:cubicBezTo>
                    <a:pt x="42042" y="275586"/>
                    <a:pt x="39130" y="275222"/>
                    <a:pt x="36036" y="274312"/>
                  </a:cubicBezTo>
                  <a:cubicBezTo>
                    <a:pt x="26026" y="271582"/>
                    <a:pt x="22932" y="267214"/>
                    <a:pt x="23842" y="257022"/>
                  </a:cubicBezTo>
                  <a:cubicBezTo>
                    <a:pt x="30394" y="182403"/>
                    <a:pt x="22932" y="109240"/>
                    <a:pt x="910" y="37533"/>
                  </a:cubicBezTo>
                  <a:cubicBezTo>
                    <a:pt x="546" y="36259"/>
                    <a:pt x="364" y="35167"/>
                    <a:pt x="0" y="33347"/>
                  </a:cubicBezTo>
                  <a:close/>
                </a:path>
              </a:pathLst>
            </a:custGeom>
            <a:grpFill/>
            <a:ln w="1816" cap="flat">
              <a:noFill/>
              <a:prstDash val="solid"/>
              <a:miter/>
            </a:ln>
          </p:spPr>
          <p:txBody>
            <a:bodyPr rtlCol="0" anchor="ctr"/>
            <a:lstStyle/>
            <a:p>
              <a:endParaRPr lang="en-US"/>
            </a:p>
          </p:txBody>
        </p:sp>
        <p:sp>
          <p:nvSpPr>
            <p:cNvPr id="38" name="Freeform: Shape 37">
              <a:extLst>
                <a:ext uri="{FF2B5EF4-FFF2-40B4-BE49-F238E27FC236}">
                  <a16:creationId xmlns:a16="http://schemas.microsoft.com/office/drawing/2014/main" id="{C5DA380D-839F-1A39-55B3-A26678684EE9}"/>
                </a:ext>
              </a:extLst>
            </p:cNvPr>
            <p:cNvSpPr/>
            <p:nvPr/>
          </p:nvSpPr>
          <p:spPr>
            <a:xfrm>
              <a:off x="3677083" y="5409841"/>
              <a:ext cx="622645" cy="405092"/>
            </a:xfrm>
            <a:custGeom>
              <a:avLst/>
              <a:gdLst>
                <a:gd name="connsiteX0" fmla="*/ 609329 w 622645"/>
                <a:gd name="connsiteY0" fmla="*/ 0 h 405092"/>
                <a:gd name="connsiteX1" fmla="*/ 622615 w 622645"/>
                <a:gd name="connsiteY1" fmla="*/ 82263 h 405092"/>
                <a:gd name="connsiteX2" fmla="*/ 535802 w 622645"/>
                <a:gd name="connsiteY2" fmla="*/ 310671 h 405092"/>
                <a:gd name="connsiteX3" fmla="*/ 366544 w 622645"/>
                <a:gd name="connsiteY3" fmla="*/ 399668 h 405092"/>
                <a:gd name="connsiteX4" fmla="*/ 186730 w 622645"/>
                <a:gd name="connsiteY4" fmla="*/ 380012 h 405092"/>
                <a:gd name="connsiteX5" fmla="*/ 46409 w 622645"/>
                <a:gd name="connsiteY5" fmla="*/ 255707 h 405092"/>
                <a:gd name="connsiteX6" fmla="*/ 0 w 622645"/>
                <a:gd name="connsiteY6" fmla="*/ 97551 h 405092"/>
                <a:gd name="connsiteX7" fmla="*/ 6734 w 622645"/>
                <a:gd name="connsiteY7" fmla="*/ 17654 h 405092"/>
                <a:gd name="connsiteX8" fmla="*/ 27482 w 622645"/>
                <a:gd name="connsiteY8" fmla="*/ 9646 h 405092"/>
                <a:gd name="connsiteX9" fmla="*/ 108107 w 622645"/>
                <a:gd name="connsiteY9" fmla="*/ 56783 h 405092"/>
                <a:gd name="connsiteX10" fmla="*/ 355988 w 622645"/>
                <a:gd name="connsiteY10" fmla="*/ 97915 h 405092"/>
                <a:gd name="connsiteX11" fmla="*/ 556550 w 622645"/>
                <a:gd name="connsiteY11" fmla="*/ 35672 h 405092"/>
                <a:gd name="connsiteX12" fmla="*/ 602959 w 622645"/>
                <a:gd name="connsiteY12" fmla="*/ 4914 h 405092"/>
                <a:gd name="connsiteX13" fmla="*/ 609329 w 622645"/>
                <a:gd name="connsiteY13" fmla="*/ 0 h 4050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22645" h="405092">
                  <a:moveTo>
                    <a:pt x="609329" y="0"/>
                  </a:moveTo>
                  <a:cubicBezTo>
                    <a:pt x="617883" y="27482"/>
                    <a:pt x="622251" y="54599"/>
                    <a:pt x="622615" y="82263"/>
                  </a:cubicBezTo>
                  <a:cubicBezTo>
                    <a:pt x="623707" y="169804"/>
                    <a:pt x="595861" y="246607"/>
                    <a:pt x="535802" y="310671"/>
                  </a:cubicBezTo>
                  <a:cubicBezTo>
                    <a:pt x="489756" y="359628"/>
                    <a:pt x="432427" y="387838"/>
                    <a:pt x="366544" y="399668"/>
                  </a:cubicBezTo>
                  <a:cubicBezTo>
                    <a:pt x="304665" y="410769"/>
                    <a:pt x="244423" y="405127"/>
                    <a:pt x="186730" y="380012"/>
                  </a:cubicBezTo>
                  <a:cubicBezTo>
                    <a:pt x="126489" y="353986"/>
                    <a:pt x="80443" y="311217"/>
                    <a:pt x="46409" y="255707"/>
                  </a:cubicBezTo>
                  <a:cubicBezTo>
                    <a:pt x="16744" y="207296"/>
                    <a:pt x="0" y="154516"/>
                    <a:pt x="0" y="97551"/>
                  </a:cubicBezTo>
                  <a:cubicBezTo>
                    <a:pt x="0" y="70979"/>
                    <a:pt x="3640" y="44226"/>
                    <a:pt x="6734" y="17654"/>
                  </a:cubicBezTo>
                  <a:cubicBezTo>
                    <a:pt x="8190" y="4550"/>
                    <a:pt x="16562" y="1638"/>
                    <a:pt x="27482" y="9646"/>
                  </a:cubicBezTo>
                  <a:cubicBezTo>
                    <a:pt x="52779" y="28210"/>
                    <a:pt x="79533" y="44044"/>
                    <a:pt x="108107" y="56783"/>
                  </a:cubicBezTo>
                  <a:cubicBezTo>
                    <a:pt x="187094" y="92273"/>
                    <a:pt x="269903" y="105377"/>
                    <a:pt x="355988" y="97915"/>
                  </a:cubicBezTo>
                  <a:cubicBezTo>
                    <a:pt x="427331" y="91727"/>
                    <a:pt x="494488" y="71707"/>
                    <a:pt x="556550" y="35672"/>
                  </a:cubicBezTo>
                  <a:cubicBezTo>
                    <a:pt x="572566" y="26390"/>
                    <a:pt x="587489" y="15288"/>
                    <a:pt x="602959" y="4914"/>
                  </a:cubicBezTo>
                  <a:cubicBezTo>
                    <a:pt x="604779" y="3640"/>
                    <a:pt x="606781" y="2002"/>
                    <a:pt x="609329" y="0"/>
                  </a:cubicBezTo>
                  <a:close/>
                </a:path>
              </a:pathLst>
            </a:custGeom>
            <a:grpFill/>
            <a:ln w="1816" cap="flat">
              <a:noFill/>
              <a:prstDash val="solid"/>
              <a:miter/>
            </a:ln>
          </p:spPr>
          <p:txBody>
            <a:bodyPr rtlCol="0" anchor="ctr"/>
            <a:lstStyle/>
            <a:p>
              <a:endParaRPr lang="en-US" dirty="0"/>
            </a:p>
          </p:txBody>
        </p:sp>
        <p:sp>
          <p:nvSpPr>
            <p:cNvPr id="39" name="Freeform: Shape 38">
              <a:extLst>
                <a:ext uri="{FF2B5EF4-FFF2-40B4-BE49-F238E27FC236}">
                  <a16:creationId xmlns:a16="http://schemas.microsoft.com/office/drawing/2014/main" id="{B2DBD581-C5CC-CC5F-1239-2B017EBCF5CC}"/>
                </a:ext>
              </a:extLst>
            </p:cNvPr>
            <p:cNvSpPr/>
            <p:nvPr/>
          </p:nvSpPr>
          <p:spPr>
            <a:xfrm>
              <a:off x="3662159" y="5201089"/>
              <a:ext cx="650824" cy="284358"/>
            </a:xfrm>
            <a:custGeom>
              <a:avLst/>
              <a:gdLst>
                <a:gd name="connsiteX0" fmla="*/ 0 w 650824"/>
                <a:gd name="connsiteY0" fmla="*/ 0 h 284358"/>
                <a:gd name="connsiteX1" fmla="*/ 41860 w 650824"/>
                <a:gd name="connsiteY1" fmla="*/ 11648 h 284358"/>
                <a:gd name="connsiteX2" fmla="*/ 220400 w 650824"/>
                <a:gd name="connsiteY2" fmla="*/ 61333 h 284358"/>
                <a:gd name="connsiteX3" fmla="*/ 291743 w 650824"/>
                <a:gd name="connsiteY3" fmla="*/ 80625 h 284358"/>
                <a:gd name="connsiteX4" fmla="*/ 379648 w 650824"/>
                <a:gd name="connsiteY4" fmla="*/ 76803 h 284358"/>
                <a:gd name="connsiteX5" fmla="*/ 615517 w 650824"/>
                <a:gd name="connsiteY5" fmla="*/ 13286 h 284358"/>
                <a:gd name="connsiteX6" fmla="*/ 644091 w 650824"/>
                <a:gd name="connsiteY6" fmla="*/ 6734 h 284358"/>
                <a:gd name="connsiteX7" fmla="*/ 650825 w 650824"/>
                <a:gd name="connsiteY7" fmla="*/ 5460 h 284358"/>
                <a:gd name="connsiteX8" fmla="*/ 649915 w 650824"/>
                <a:gd name="connsiteY8" fmla="*/ 25480 h 284358"/>
                <a:gd name="connsiteX9" fmla="*/ 643181 w 650824"/>
                <a:gd name="connsiteY9" fmla="*/ 133769 h 284358"/>
                <a:gd name="connsiteX10" fmla="*/ 605871 w 650824"/>
                <a:gd name="connsiteY10" fmla="*/ 197468 h 284358"/>
                <a:gd name="connsiteX11" fmla="*/ 494852 w 650824"/>
                <a:gd name="connsiteY11" fmla="*/ 255161 h 284358"/>
                <a:gd name="connsiteX12" fmla="*/ 301935 w 650824"/>
                <a:gd name="connsiteY12" fmla="*/ 283735 h 284358"/>
                <a:gd name="connsiteX13" fmla="*/ 59877 w 650824"/>
                <a:gd name="connsiteY13" fmla="*/ 206932 h 284358"/>
                <a:gd name="connsiteX14" fmla="*/ 17472 w 650824"/>
                <a:gd name="connsiteY14" fmla="*/ 156700 h 284358"/>
                <a:gd name="connsiteX15" fmla="*/ 11102 w 650824"/>
                <a:gd name="connsiteY15" fmla="*/ 123577 h 284358"/>
                <a:gd name="connsiteX16" fmla="*/ 182 w 650824"/>
                <a:gd name="connsiteY16" fmla="*/ 7098 h 284358"/>
                <a:gd name="connsiteX17" fmla="*/ 0 w 650824"/>
                <a:gd name="connsiteY17" fmla="*/ 0 h 284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50824" h="284358">
                  <a:moveTo>
                    <a:pt x="0" y="0"/>
                  </a:moveTo>
                  <a:cubicBezTo>
                    <a:pt x="14378" y="4004"/>
                    <a:pt x="28210" y="7644"/>
                    <a:pt x="41860" y="11648"/>
                  </a:cubicBezTo>
                  <a:cubicBezTo>
                    <a:pt x="101373" y="28210"/>
                    <a:pt x="160886" y="44771"/>
                    <a:pt x="220400" y="61333"/>
                  </a:cubicBezTo>
                  <a:cubicBezTo>
                    <a:pt x="244241" y="67885"/>
                    <a:pt x="268083" y="74073"/>
                    <a:pt x="291743" y="80625"/>
                  </a:cubicBezTo>
                  <a:cubicBezTo>
                    <a:pt x="321408" y="88633"/>
                    <a:pt x="350164" y="86085"/>
                    <a:pt x="379648" y="76803"/>
                  </a:cubicBezTo>
                  <a:cubicBezTo>
                    <a:pt x="457361" y="52233"/>
                    <a:pt x="536166" y="31850"/>
                    <a:pt x="615517" y="13286"/>
                  </a:cubicBezTo>
                  <a:cubicBezTo>
                    <a:pt x="624981" y="11102"/>
                    <a:pt x="634445" y="8918"/>
                    <a:pt x="644091" y="6734"/>
                  </a:cubicBezTo>
                  <a:cubicBezTo>
                    <a:pt x="646093" y="6188"/>
                    <a:pt x="648095" y="6006"/>
                    <a:pt x="650825" y="5460"/>
                  </a:cubicBezTo>
                  <a:cubicBezTo>
                    <a:pt x="650461" y="12558"/>
                    <a:pt x="650279" y="19110"/>
                    <a:pt x="649915" y="25480"/>
                  </a:cubicBezTo>
                  <a:cubicBezTo>
                    <a:pt x="647731" y="61515"/>
                    <a:pt x="646093" y="97733"/>
                    <a:pt x="643181" y="133769"/>
                  </a:cubicBezTo>
                  <a:cubicBezTo>
                    <a:pt x="640997" y="160704"/>
                    <a:pt x="627893" y="181816"/>
                    <a:pt x="605871" y="197468"/>
                  </a:cubicBezTo>
                  <a:cubicBezTo>
                    <a:pt x="571474" y="221856"/>
                    <a:pt x="534346" y="240965"/>
                    <a:pt x="494852" y="255161"/>
                  </a:cubicBezTo>
                  <a:cubicBezTo>
                    <a:pt x="432427" y="277365"/>
                    <a:pt x="368182" y="287011"/>
                    <a:pt x="301935" y="283735"/>
                  </a:cubicBezTo>
                  <a:cubicBezTo>
                    <a:pt x="214576" y="279367"/>
                    <a:pt x="133405" y="254979"/>
                    <a:pt x="59877" y="206932"/>
                  </a:cubicBezTo>
                  <a:cubicBezTo>
                    <a:pt x="40768" y="194374"/>
                    <a:pt x="24388" y="179086"/>
                    <a:pt x="17472" y="156700"/>
                  </a:cubicBezTo>
                  <a:cubicBezTo>
                    <a:pt x="14196" y="145962"/>
                    <a:pt x="12376" y="134679"/>
                    <a:pt x="11102" y="123577"/>
                  </a:cubicBezTo>
                  <a:cubicBezTo>
                    <a:pt x="7098" y="84811"/>
                    <a:pt x="3822" y="45863"/>
                    <a:pt x="182" y="7098"/>
                  </a:cubicBezTo>
                  <a:cubicBezTo>
                    <a:pt x="182" y="4732"/>
                    <a:pt x="182" y="2548"/>
                    <a:pt x="0" y="0"/>
                  </a:cubicBezTo>
                  <a:close/>
                </a:path>
              </a:pathLst>
            </a:custGeom>
            <a:grpFill/>
            <a:ln w="1816" cap="flat">
              <a:noFill/>
              <a:prstDash val="solid"/>
              <a:miter/>
            </a:ln>
          </p:spPr>
          <p:txBody>
            <a:bodyPr rtlCol="0" anchor="ctr"/>
            <a:lstStyle/>
            <a:p>
              <a:endParaRPr lang="en-US"/>
            </a:p>
          </p:txBody>
        </p:sp>
        <p:sp>
          <p:nvSpPr>
            <p:cNvPr id="40" name="Freeform: Shape 39">
              <a:extLst>
                <a:ext uri="{FF2B5EF4-FFF2-40B4-BE49-F238E27FC236}">
                  <a16:creationId xmlns:a16="http://schemas.microsoft.com/office/drawing/2014/main" id="{F8CB63B1-6599-B729-5E93-161048F0CAF0}"/>
                </a:ext>
              </a:extLst>
            </p:cNvPr>
            <p:cNvSpPr/>
            <p:nvPr/>
          </p:nvSpPr>
          <p:spPr>
            <a:xfrm>
              <a:off x="3881649" y="6385532"/>
              <a:ext cx="265120" cy="327131"/>
            </a:xfrm>
            <a:custGeom>
              <a:avLst/>
              <a:gdLst>
                <a:gd name="connsiteX0" fmla="*/ 5824 w 265120"/>
                <a:gd name="connsiteY0" fmla="*/ 326868 h 327131"/>
                <a:gd name="connsiteX1" fmla="*/ 0 w 265120"/>
                <a:gd name="connsiteY1" fmla="*/ 0 h 327131"/>
                <a:gd name="connsiteX2" fmla="*/ 33306 w 265120"/>
                <a:gd name="connsiteY2" fmla="*/ 0 h 327131"/>
                <a:gd name="connsiteX3" fmla="*/ 209480 w 265120"/>
                <a:gd name="connsiteY3" fmla="*/ 182 h 327131"/>
                <a:gd name="connsiteX4" fmla="*/ 239873 w 265120"/>
                <a:gd name="connsiteY4" fmla="*/ 22022 h 327131"/>
                <a:gd name="connsiteX5" fmla="*/ 258983 w 265120"/>
                <a:gd name="connsiteY5" fmla="*/ 95185 h 327131"/>
                <a:gd name="connsiteX6" fmla="*/ 250429 w 265120"/>
                <a:gd name="connsiteY6" fmla="*/ 282279 h 327131"/>
                <a:gd name="connsiteX7" fmla="*/ 240965 w 265120"/>
                <a:gd name="connsiteY7" fmla="*/ 313037 h 327131"/>
                <a:gd name="connsiteX8" fmla="*/ 220946 w 265120"/>
                <a:gd name="connsiteY8" fmla="*/ 327050 h 327131"/>
                <a:gd name="connsiteX9" fmla="*/ 181270 w 265120"/>
                <a:gd name="connsiteY9" fmla="*/ 327050 h 327131"/>
                <a:gd name="connsiteX10" fmla="*/ 13650 w 265120"/>
                <a:gd name="connsiteY10" fmla="*/ 326686 h 327131"/>
                <a:gd name="connsiteX11" fmla="*/ 5824 w 265120"/>
                <a:gd name="connsiteY11" fmla="*/ 326868 h 327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65120" h="327131">
                  <a:moveTo>
                    <a:pt x="5824" y="326868"/>
                  </a:moveTo>
                  <a:cubicBezTo>
                    <a:pt x="48411" y="217124"/>
                    <a:pt x="46955" y="108835"/>
                    <a:pt x="0" y="0"/>
                  </a:cubicBezTo>
                  <a:cubicBezTo>
                    <a:pt x="11648" y="0"/>
                    <a:pt x="22386" y="0"/>
                    <a:pt x="33306" y="0"/>
                  </a:cubicBezTo>
                  <a:cubicBezTo>
                    <a:pt x="92091" y="0"/>
                    <a:pt x="150694" y="0"/>
                    <a:pt x="209480" y="182"/>
                  </a:cubicBezTo>
                  <a:cubicBezTo>
                    <a:pt x="226223" y="182"/>
                    <a:pt x="233685" y="5642"/>
                    <a:pt x="239873" y="22022"/>
                  </a:cubicBezTo>
                  <a:cubicBezTo>
                    <a:pt x="248791" y="45681"/>
                    <a:pt x="254797" y="70251"/>
                    <a:pt x="258983" y="95185"/>
                  </a:cubicBezTo>
                  <a:cubicBezTo>
                    <a:pt x="269357" y="158156"/>
                    <a:pt x="266627" y="220581"/>
                    <a:pt x="250429" y="282279"/>
                  </a:cubicBezTo>
                  <a:cubicBezTo>
                    <a:pt x="247699" y="292653"/>
                    <a:pt x="244241" y="302845"/>
                    <a:pt x="240965" y="313037"/>
                  </a:cubicBezTo>
                  <a:cubicBezTo>
                    <a:pt x="237871" y="322682"/>
                    <a:pt x="230591" y="327050"/>
                    <a:pt x="220946" y="327050"/>
                  </a:cubicBezTo>
                  <a:cubicBezTo>
                    <a:pt x="207660" y="327232"/>
                    <a:pt x="194556" y="327050"/>
                    <a:pt x="181270" y="327050"/>
                  </a:cubicBezTo>
                  <a:cubicBezTo>
                    <a:pt x="125397" y="326868"/>
                    <a:pt x="69523" y="326868"/>
                    <a:pt x="13650" y="326686"/>
                  </a:cubicBezTo>
                  <a:cubicBezTo>
                    <a:pt x="11284" y="326868"/>
                    <a:pt x="8918" y="326868"/>
                    <a:pt x="5824" y="326868"/>
                  </a:cubicBezTo>
                  <a:close/>
                </a:path>
              </a:pathLst>
            </a:custGeom>
            <a:grpFill/>
            <a:ln w="1816" cap="flat">
              <a:noFill/>
              <a:prstDash val="solid"/>
              <a:miter/>
            </a:ln>
          </p:spPr>
          <p:txBody>
            <a:bodyPr rtlCol="0" anchor="ctr"/>
            <a:lstStyle/>
            <a:p>
              <a:endParaRPr lang="en-US"/>
            </a:p>
          </p:txBody>
        </p:sp>
        <p:sp>
          <p:nvSpPr>
            <p:cNvPr id="41" name="Freeform: Shape 40">
              <a:extLst>
                <a:ext uri="{FF2B5EF4-FFF2-40B4-BE49-F238E27FC236}">
                  <a16:creationId xmlns:a16="http://schemas.microsoft.com/office/drawing/2014/main" id="{F0F5C8DE-7193-AD53-EA28-18908B6DA2E9}"/>
                </a:ext>
              </a:extLst>
            </p:cNvPr>
            <p:cNvSpPr/>
            <p:nvPr/>
          </p:nvSpPr>
          <p:spPr>
            <a:xfrm>
              <a:off x="3912543" y="5838078"/>
              <a:ext cx="150444" cy="427712"/>
            </a:xfrm>
            <a:custGeom>
              <a:avLst/>
              <a:gdLst>
                <a:gd name="connsiteX0" fmla="*/ 75575 w 150444"/>
                <a:gd name="connsiteY0" fmla="*/ 368 h 427712"/>
                <a:gd name="connsiteX1" fmla="*/ 103602 w 150444"/>
                <a:gd name="connsiteY1" fmla="*/ 368 h 427712"/>
                <a:gd name="connsiteX2" fmla="*/ 145098 w 150444"/>
                <a:gd name="connsiteY2" fmla="*/ 28760 h 427712"/>
                <a:gd name="connsiteX3" fmla="*/ 117434 w 150444"/>
                <a:gd name="connsiteY3" fmla="*/ 85179 h 427712"/>
                <a:gd name="connsiteX4" fmla="*/ 103056 w 150444"/>
                <a:gd name="connsiteY4" fmla="*/ 103561 h 427712"/>
                <a:gd name="connsiteX5" fmla="*/ 122530 w 150444"/>
                <a:gd name="connsiteY5" fmla="*/ 194196 h 427712"/>
                <a:gd name="connsiteX6" fmla="*/ 139638 w 150444"/>
                <a:gd name="connsiteY6" fmla="*/ 226045 h 427712"/>
                <a:gd name="connsiteX7" fmla="*/ 141822 w 150444"/>
                <a:gd name="connsiteY7" fmla="*/ 307399 h 427712"/>
                <a:gd name="connsiteX8" fmla="*/ 93956 w 150444"/>
                <a:gd name="connsiteY8" fmla="*/ 409681 h 427712"/>
                <a:gd name="connsiteX9" fmla="*/ 77941 w 150444"/>
                <a:gd name="connsiteY9" fmla="*/ 426243 h 427712"/>
                <a:gd name="connsiteX10" fmla="*/ 64291 w 150444"/>
                <a:gd name="connsiteY10" fmla="*/ 421147 h 427712"/>
                <a:gd name="connsiteX11" fmla="*/ 8599 w 150444"/>
                <a:gd name="connsiteY11" fmla="*/ 304123 h 427712"/>
                <a:gd name="connsiteX12" fmla="*/ 8599 w 150444"/>
                <a:gd name="connsiteY12" fmla="*/ 233325 h 427712"/>
                <a:gd name="connsiteX13" fmla="*/ 34261 w 150444"/>
                <a:gd name="connsiteY13" fmla="*/ 182730 h 427712"/>
                <a:gd name="connsiteX14" fmla="*/ 51005 w 150444"/>
                <a:gd name="connsiteY14" fmla="*/ 125219 h 427712"/>
                <a:gd name="connsiteX15" fmla="*/ 49549 w 150444"/>
                <a:gd name="connsiteY15" fmla="*/ 101923 h 427712"/>
                <a:gd name="connsiteX16" fmla="*/ 34079 w 150444"/>
                <a:gd name="connsiteY16" fmla="*/ 85179 h 427712"/>
                <a:gd name="connsiteX17" fmla="*/ 4231 w 150444"/>
                <a:gd name="connsiteY17" fmla="*/ 37677 h 427712"/>
                <a:gd name="connsiteX18" fmla="*/ 44999 w 150444"/>
                <a:gd name="connsiteY18" fmla="*/ 368 h 427712"/>
                <a:gd name="connsiteX19" fmla="*/ 75575 w 150444"/>
                <a:gd name="connsiteY19" fmla="*/ 368 h 427712"/>
                <a:gd name="connsiteX20" fmla="*/ 75575 w 150444"/>
                <a:gd name="connsiteY20" fmla="*/ 368 h 427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50444" h="427712">
                  <a:moveTo>
                    <a:pt x="75575" y="368"/>
                  </a:moveTo>
                  <a:cubicBezTo>
                    <a:pt x="84857" y="368"/>
                    <a:pt x="94320" y="4"/>
                    <a:pt x="103602" y="368"/>
                  </a:cubicBezTo>
                  <a:cubicBezTo>
                    <a:pt x="123076" y="1278"/>
                    <a:pt x="137636" y="10196"/>
                    <a:pt x="145098" y="28760"/>
                  </a:cubicBezTo>
                  <a:cubicBezTo>
                    <a:pt x="154380" y="51691"/>
                    <a:pt x="141458" y="77717"/>
                    <a:pt x="117434" y="85179"/>
                  </a:cubicBezTo>
                  <a:cubicBezTo>
                    <a:pt x="106696" y="88455"/>
                    <a:pt x="103966" y="92095"/>
                    <a:pt x="103056" y="103561"/>
                  </a:cubicBezTo>
                  <a:cubicBezTo>
                    <a:pt x="100690" y="135774"/>
                    <a:pt x="107060" y="165986"/>
                    <a:pt x="122530" y="194196"/>
                  </a:cubicBezTo>
                  <a:cubicBezTo>
                    <a:pt x="128354" y="204752"/>
                    <a:pt x="133996" y="215308"/>
                    <a:pt x="139638" y="226045"/>
                  </a:cubicBezTo>
                  <a:cubicBezTo>
                    <a:pt x="153470" y="252799"/>
                    <a:pt x="153834" y="280281"/>
                    <a:pt x="141822" y="307399"/>
                  </a:cubicBezTo>
                  <a:cubicBezTo>
                    <a:pt x="126534" y="341796"/>
                    <a:pt x="110154" y="375830"/>
                    <a:pt x="93956" y="409681"/>
                  </a:cubicBezTo>
                  <a:cubicBezTo>
                    <a:pt x="90499" y="416779"/>
                    <a:pt x="85585" y="422967"/>
                    <a:pt x="77941" y="426243"/>
                  </a:cubicBezTo>
                  <a:cubicBezTo>
                    <a:pt x="70843" y="429155"/>
                    <a:pt x="67567" y="427881"/>
                    <a:pt x="64291" y="421147"/>
                  </a:cubicBezTo>
                  <a:cubicBezTo>
                    <a:pt x="45727" y="382200"/>
                    <a:pt x="27345" y="343070"/>
                    <a:pt x="8599" y="304123"/>
                  </a:cubicBezTo>
                  <a:cubicBezTo>
                    <a:pt x="-2866" y="280463"/>
                    <a:pt x="-2866" y="256803"/>
                    <a:pt x="8599" y="233325"/>
                  </a:cubicBezTo>
                  <a:cubicBezTo>
                    <a:pt x="16971" y="216400"/>
                    <a:pt x="26071" y="199838"/>
                    <a:pt x="34261" y="182730"/>
                  </a:cubicBezTo>
                  <a:cubicBezTo>
                    <a:pt x="42997" y="164530"/>
                    <a:pt x="48639" y="145238"/>
                    <a:pt x="51005" y="125219"/>
                  </a:cubicBezTo>
                  <a:cubicBezTo>
                    <a:pt x="51915" y="117575"/>
                    <a:pt x="51005" y="109567"/>
                    <a:pt x="49549" y="101923"/>
                  </a:cubicBezTo>
                  <a:cubicBezTo>
                    <a:pt x="47911" y="93551"/>
                    <a:pt x="42451" y="87909"/>
                    <a:pt x="34079" y="85179"/>
                  </a:cubicBezTo>
                  <a:cubicBezTo>
                    <a:pt x="13513" y="78263"/>
                    <a:pt x="1683" y="58789"/>
                    <a:pt x="4231" y="37677"/>
                  </a:cubicBezTo>
                  <a:cubicBezTo>
                    <a:pt x="6779" y="18204"/>
                    <a:pt x="24251" y="1642"/>
                    <a:pt x="44999" y="368"/>
                  </a:cubicBezTo>
                  <a:cubicBezTo>
                    <a:pt x="55191" y="-360"/>
                    <a:pt x="65383" y="186"/>
                    <a:pt x="75575" y="368"/>
                  </a:cubicBezTo>
                  <a:cubicBezTo>
                    <a:pt x="75575" y="368"/>
                    <a:pt x="75575" y="368"/>
                    <a:pt x="75575" y="368"/>
                  </a:cubicBezTo>
                  <a:close/>
                </a:path>
              </a:pathLst>
            </a:custGeom>
            <a:grpFill/>
            <a:ln w="1816" cap="flat">
              <a:noFill/>
              <a:prstDash val="solid"/>
              <a:miter/>
            </a:ln>
          </p:spPr>
          <p:txBody>
            <a:bodyPr rtlCol="0" anchor="ctr"/>
            <a:lstStyle/>
            <a:p>
              <a:endParaRPr lang="en-US"/>
            </a:p>
          </p:txBody>
        </p:sp>
        <p:sp>
          <p:nvSpPr>
            <p:cNvPr id="42" name="Freeform: Shape 41">
              <a:extLst>
                <a:ext uri="{FF2B5EF4-FFF2-40B4-BE49-F238E27FC236}">
                  <a16:creationId xmlns:a16="http://schemas.microsoft.com/office/drawing/2014/main" id="{E638C5F1-C4CF-F584-B98D-B54CC50611F3}"/>
                </a:ext>
              </a:extLst>
            </p:cNvPr>
            <p:cNvSpPr/>
            <p:nvPr/>
          </p:nvSpPr>
          <p:spPr>
            <a:xfrm>
              <a:off x="4144618" y="6665749"/>
              <a:ext cx="593149" cy="84324"/>
            </a:xfrm>
            <a:custGeom>
              <a:avLst/>
              <a:gdLst>
                <a:gd name="connsiteX0" fmla="*/ 481403 w 593149"/>
                <a:gd name="connsiteY0" fmla="*/ 84325 h 84324"/>
                <a:gd name="connsiteX1" fmla="*/ 378574 w 593149"/>
                <a:gd name="connsiteY1" fmla="*/ 74497 h 84324"/>
                <a:gd name="connsiteX2" fmla="*/ 229336 w 593149"/>
                <a:gd name="connsiteY2" fmla="*/ 62667 h 84324"/>
                <a:gd name="connsiteX3" fmla="*/ 40604 w 593149"/>
                <a:gd name="connsiteY3" fmla="*/ 56843 h 84324"/>
                <a:gd name="connsiteX4" fmla="*/ 15306 w 593149"/>
                <a:gd name="connsiteY4" fmla="*/ 52839 h 84324"/>
                <a:gd name="connsiteX5" fmla="*/ 2748 w 593149"/>
                <a:gd name="connsiteY5" fmla="*/ 21172 h 84324"/>
                <a:gd name="connsiteX6" fmla="*/ 33142 w 593149"/>
                <a:gd name="connsiteY6" fmla="*/ 606 h 84324"/>
                <a:gd name="connsiteX7" fmla="*/ 72635 w 593149"/>
                <a:gd name="connsiteY7" fmla="*/ 970 h 84324"/>
                <a:gd name="connsiteX8" fmla="*/ 199670 w 593149"/>
                <a:gd name="connsiteY8" fmla="*/ 10980 h 84324"/>
                <a:gd name="connsiteX9" fmla="*/ 415702 w 593149"/>
                <a:gd name="connsiteY9" fmla="*/ 30817 h 84324"/>
                <a:gd name="connsiteX10" fmla="*/ 533272 w 593149"/>
                <a:gd name="connsiteY10" fmla="*/ 42829 h 84324"/>
                <a:gd name="connsiteX11" fmla="*/ 581138 w 593149"/>
                <a:gd name="connsiteY11" fmla="*/ 47925 h 84324"/>
                <a:gd name="connsiteX12" fmla="*/ 585506 w 593149"/>
                <a:gd name="connsiteY12" fmla="*/ 48835 h 84324"/>
                <a:gd name="connsiteX13" fmla="*/ 593150 w 593149"/>
                <a:gd name="connsiteY13" fmla="*/ 55205 h 84324"/>
                <a:gd name="connsiteX14" fmla="*/ 586962 w 593149"/>
                <a:gd name="connsiteY14" fmla="*/ 61029 h 84324"/>
                <a:gd name="connsiteX15" fmla="*/ 494143 w 593149"/>
                <a:gd name="connsiteY15" fmla="*/ 82869 h 84324"/>
                <a:gd name="connsiteX16" fmla="*/ 481585 w 593149"/>
                <a:gd name="connsiteY16" fmla="*/ 82869 h 84324"/>
                <a:gd name="connsiteX17" fmla="*/ 481403 w 593149"/>
                <a:gd name="connsiteY17" fmla="*/ 84325 h 84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93149" h="84324">
                  <a:moveTo>
                    <a:pt x="481403" y="84325"/>
                  </a:moveTo>
                  <a:cubicBezTo>
                    <a:pt x="447187" y="81049"/>
                    <a:pt x="412972" y="77409"/>
                    <a:pt x="378574" y="74497"/>
                  </a:cubicBezTo>
                  <a:cubicBezTo>
                    <a:pt x="328889" y="70129"/>
                    <a:pt x="279203" y="65033"/>
                    <a:pt x="229336" y="62667"/>
                  </a:cubicBezTo>
                  <a:cubicBezTo>
                    <a:pt x="166546" y="59573"/>
                    <a:pt x="103575" y="58845"/>
                    <a:pt x="40604" y="56843"/>
                  </a:cubicBezTo>
                  <a:cubicBezTo>
                    <a:pt x="32050" y="56479"/>
                    <a:pt x="23314" y="55569"/>
                    <a:pt x="15306" y="52839"/>
                  </a:cubicBezTo>
                  <a:cubicBezTo>
                    <a:pt x="1292" y="48107"/>
                    <a:pt x="-3622" y="34639"/>
                    <a:pt x="2748" y="21172"/>
                  </a:cubicBezTo>
                  <a:cubicBezTo>
                    <a:pt x="8936" y="8432"/>
                    <a:pt x="19856" y="1698"/>
                    <a:pt x="33142" y="606"/>
                  </a:cubicBezTo>
                  <a:cubicBezTo>
                    <a:pt x="46246" y="-486"/>
                    <a:pt x="59532" y="60"/>
                    <a:pt x="72635" y="970"/>
                  </a:cubicBezTo>
                  <a:cubicBezTo>
                    <a:pt x="115041" y="4064"/>
                    <a:pt x="157264" y="7340"/>
                    <a:pt x="199670" y="10980"/>
                  </a:cubicBezTo>
                  <a:cubicBezTo>
                    <a:pt x="271741" y="17350"/>
                    <a:pt x="343630" y="24084"/>
                    <a:pt x="415702" y="30817"/>
                  </a:cubicBezTo>
                  <a:cubicBezTo>
                    <a:pt x="455013" y="34457"/>
                    <a:pt x="494143" y="38825"/>
                    <a:pt x="533272" y="42829"/>
                  </a:cubicBezTo>
                  <a:cubicBezTo>
                    <a:pt x="549288" y="44467"/>
                    <a:pt x="565304" y="46287"/>
                    <a:pt x="581138" y="47925"/>
                  </a:cubicBezTo>
                  <a:cubicBezTo>
                    <a:pt x="582594" y="48107"/>
                    <a:pt x="584414" y="48107"/>
                    <a:pt x="585506" y="48835"/>
                  </a:cubicBezTo>
                  <a:cubicBezTo>
                    <a:pt x="588236" y="50655"/>
                    <a:pt x="590602" y="53021"/>
                    <a:pt x="593150" y="55205"/>
                  </a:cubicBezTo>
                  <a:cubicBezTo>
                    <a:pt x="591148" y="57207"/>
                    <a:pt x="589328" y="59755"/>
                    <a:pt x="586962" y="61029"/>
                  </a:cubicBezTo>
                  <a:cubicBezTo>
                    <a:pt x="558024" y="76863"/>
                    <a:pt x="526538" y="81959"/>
                    <a:pt x="494143" y="82869"/>
                  </a:cubicBezTo>
                  <a:cubicBezTo>
                    <a:pt x="489957" y="83051"/>
                    <a:pt x="485771" y="82869"/>
                    <a:pt x="481585" y="82869"/>
                  </a:cubicBezTo>
                  <a:cubicBezTo>
                    <a:pt x="481403" y="83415"/>
                    <a:pt x="481403" y="83779"/>
                    <a:pt x="481403" y="84325"/>
                  </a:cubicBezTo>
                  <a:close/>
                </a:path>
              </a:pathLst>
            </a:custGeom>
            <a:grpFill/>
            <a:ln w="1816" cap="flat">
              <a:noFill/>
              <a:prstDash val="solid"/>
              <a:miter/>
            </a:ln>
          </p:spPr>
          <p:txBody>
            <a:bodyPr rtlCol="0" anchor="ctr"/>
            <a:lstStyle/>
            <a:p>
              <a:endParaRPr lang="en-US"/>
            </a:p>
          </p:txBody>
        </p:sp>
        <p:sp>
          <p:nvSpPr>
            <p:cNvPr id="43" name="Freeform: Shape 42">
              <a:extLst>
                <a:ext uri="{FF2B5EF4-FFF2-40B4-BE49-F238E27FC236}">
                  <a16:creationId xmlns:a16="http://schemas.microsoft.com/office/drawing/2014/main" id="{B69E6A09-51AA-B102-BFE1-B3C125A74493}"/>
                </a:ext>
              </a:extLst>
            </p:cNvPr>
            <p:cNvSpPr/>
            <p:nvPr/>
          </p:nvSpPr>
          <p:spPr>
            <a:xfrm>
              <a:off x="4422461" y="5150858"/>
              <a:ext cx="97818" cy="424494"/>
            </a:xfrm>
            <a:custGeom>
              <a:avLst/>
              <a:gdLst>
                <a:gd name="connsiteX0" fmla="*/ 97819 w 97818"/>
                <a:gd name="connsiteY0" fmla="*/ 422963 h 424494"/>
                <a:gd name="connsiteX1" fmla="*/ 49589 w 97818"/>
                <a:gd name="connsiteY1" fmla="*/ 424419 h 424494"/>
                <a:gd name="connsiteX2" fmla="*/ 15191 w 97818"/>
                <a:gd name="connsiteY2" fmla="*/ 424237 h 424494"/>
                <a:gd name="connsiteX3" fmla="*/ 86 w 97818"/>
                <a:gd name="connsiteY3" fmla="*/ 408039 h 424494"/>
                <a:gd name="connsiteX4" fmla="*/ 14281 w 97818"/>
                <a:gd name="connsiteY4" fmla="*/ 341974 h 424494"/>
                <a:gd name="connsiteX5" fmla="*/ 25747 w 97818"/>
                <a:gd name="connsiteY5" fmla="*/ 281915 h 424494"/>
                <a:gd name="connsiteX6" fmla="*/ 19377 w 97818"/>
                <a:gd name="connsiteY6" fmla="*/ 245515 h 424494"/>
                <a:gd name="connsiteX7" fmla="*/ 20105 w 97818"/>
                <a:gd name="connsiteY7" fmla="*/ 222220 h 424494"/>
                <a:gd name="connsiteX8" fmla="*/ 32117 w 97818"/>
                <a:gd name="connsiteY8" fmla="*/ 199470 h 424494"/>
                <a:gd name="connsiteX9" fmla="*/ 36849 w 97818"/>
                <a:gd name="connsiteY9" fmla="*/ 179086 h 424494"/>
                <a:gd name="connsiteX10" fmla="*/ 36303 w 97818"/>
                <a:gd name="connsiteY10" fmla="*/ 36218 h 424494"/>
                <a:gd name="connsiteX11" fmla="*/ 42127 w 97818"/>
                <a:gd name="connsiteY11" fmla="*/ 9100 h 424494"/>
                <a:gd name="connsiteX12" fmla="*/ 56141 w 97818"/>
                <a:gd name="connsiteY12" fmla="*/ 0 h 424494"/>
                <a:gd name="connsiteX13" fmla="*/ 56869 w 97818"/>
                <a:gd name="connsiteY13" fmla="*/ 5824 h 424494"/>
                <a:gd name="connsiteX14" fmla="*/ 58507 w 97818"/>
                <a:gd name="connsiteY14" fmla="*/ 153788 h 424494"/>
                <a:gd name="connsiteX15" fmla="*/ 60509 w 97818"/>
                <a:gd name="connsiteY15" fmla="*/ 189824 h 424494"/>
                <a:gd name="connsiteX16" fmla="*/ 75069 w 97818"/>
                <a:gd name="connsiteY16" fmla="*/ 216396 h 424494"/>
                <a:gd name="connsiteX17" fmla="*/ 79073 w 97818"/>
                <a:gd name="connsiteY17" fmla="*/ 232775 h 424494"/>
                <a:gd name="connsiteX18" fmla="*/ 70337 w 97818"/>
                <a:gd name="connsiteY18" fmla="*/ 256435 h 424494"/>
                <a:gd name="connsiteX19" fmla="*/ 66879 w 97818"/>
                <a:gd name="connsiteY19" fmla="*/ 298841 h 424494"/>
                <a:gd name="connsiteX20" fmla="*/ 96545 w 97818"/>
                <a:gd name="connsiteY20" fmla="*/ 418049 h 424494"/>
                <a:gd name="connsiteX21" fmla="*/ 97819 w 97818"/>
                <a:gd name="connsiteY21" fmla="*/ 422963 h 424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97818" h="424494">
                  <a:moveTo>
                    <a:pt x="97819" y="422963"/>
                  </a:moveTo>
                  <a:cubicBezTo>
                    <a:pt x="81257" y="423509"/>
                    <a:pt x="65423" y="424055"/>
                    <a:pt x="49589" y="424419"/>
                  </a:cubicBezTo>
                  <a:cubicBezTo>
                    <a:pt x="38123" y="424601"/>
                    <a:pt x="26657" y="424419"/>
                    <a:pt x="15191" y="424237"/>
                  </a:cubicBezTo>
                  <a:cubicBezTo>
                    <a:pt x="3180" y="424055"/>
                    <a:pt x="-642" y="420051"/>
                    <a:pt x="86" y="408039"/>
                  </a:cubicBezTo>
                  <a:cubicBezTo>
                    <a:pt x="1724" y="385290"/>
                    <a:pt x="8275" y="363814"/>
                    <a:pt x="14281" y="341974"/>
                  </a:cubicBezTo>
                  <a:cubicBezTo>
                    <a:pt x="19741" y="322318"/>
                    <a:pt x="25383" y="302481"/>
                    <a:pt x="25747" y="281915"/>
                  </a:cubicBezTo>
                  <a:cubicBezTo>
                    <a:pt x="26111" y="269357"/>
                    <a:pt x="24473" y="256981"/>
                    <a:pt x="19377" y="245515"/>
                  </a:cubicBezTo>
                  <a:cubicBezTo>
                    <a:pt x="15919" y="237507"/>
                    <a:pt x="16283" y="229863"/>
                    <a:pt x="20105" y="222220"/>
                  </a:cubicBezTo>
                  <a:cubicBezTo>
                    <a:pt x="23927" y="214576"/>
                    <a:pt x="29023" y="207296"/>
                    <a:pt x="32117" y="199470"/>
                  </a:cubicBezTo>
                  <a:cubicBezTo>
                    <a:pt x="34665" y="193100"/>
                    <a:pt x="36849" y="186002"/>
                    <a:pt x="36849" y="179086"/>
                  </a:cubicBezTo>
                  <a:cubicBezTo>
                    <a:pt x="37031" y="131403"/>
                    <a:pt x="36667" y="83901"/>
                    <a:pt x="36303" y="36218"/>
                  </a:cubicBezTo>
                  <a:cubicBezTo>
                    <a:pt x="36303" y="26754"/>
                    <a:pt x="37395" y="17472"/>
                    <a:pt x="42127" y="9100"/>
                  </a:cubicBezTo>
                  <a:cubicBezTo>
                    <a:pt x="45039" y="3822"/>
                    <a:pt x="49225" y="364"/>
                    <a:pt x="56141" y="0"/>
                  </a:cubicBezTo>
                  <a:cubicBezTo>
                    <a:pt x="56505" y="2184"/>
                    <a:pt x="56869" y="4004"/>
                    <a:pt x="56869" y="5824"/>
                  </a:cubicBezTo>
                  <a:cubicBezTo>
                    <a:pt x="60327" y="55145"/>
                    <a:pt x="61055" y="104467"/>
                    <a:pt x="58507" y="153788"/>
                  </a:cubicBezTo>
                  <a:cubicBezTo>
                    <a:pt x="57961" y="165800"/>
                    <a:pt x="59053" y="177812"/>
                    <a:pt x="60509" y="189824"/>
                  </a:cubicBezTo>
                  <a:cubicBezTo>
                    <a:pt x="61783" y="200380"/>
                    <a:pt x="66879" y="209298"/>
                    <a:pt x="75069" y="216396"/>
                  </a:cubicBezTo>
                  <a:cubicBezTo>
                    <a:pt x="80165" y="220764"/>
                    <a:pt x="80711" y="226951"/>
                    <a:pt x="79073" y="232775"/>
                  </a:cubicBezTo>
                  <a:cubicBezTo>
                    <a:pt x="76889" y="240783"/>
                    <a:pt x="73977" y="248791"/>
                    <a:pt x="70337" y="256435"/>
                  </a:cubicBezTo>
                  <a:cubicBezTo>
                    <a:pt x="63603" y="270267"/>
                    <a:pt x="63057" y="284281"/>
                    <a:pt x="66879" y="298841"/>
                  </a:cubicBezTo>
                  <a:cubicBezTo>
                    <a:pt x="76889" y="338516"/>
                    <a:pt x="86717" y="378192"/>
                    <a:pt x="96545" y="418049"/>
                  </a:cubicBezTo>
                  <a:cubicBezTo>
                    <a:pt x="97272" y="419323"/>
                    <a:pt x="97272" y="420597"/>
                    <a:pt x="97819" y="422963"/>
                  </a:cubicBezTo>
                  <a:close/>
                </a:path>
              </a:pathLst>
            </a:custGeom>
            <a:grpFill/>
            <a:ln w="1816" cap="flat">
              <a:noFill/>
              <a:prstDash val="solid"/>
              <a:miter/>
            </a:ln>
          </p:spPr>
          <p:txBody>
            <a:bodyPr rtlCol="0" anchor="ctr"/>
            <a:lstStyle/>
            <a:p>
              <a:endParaRPr lang="en-US"/>
            </a:p>
          </p:txBody>
        </p:sp>
        <p:sp>
          <p:nvSpPr>
            <p:cNvPr id="44" name="Freeform: Shape 43">
              <a:extLst>
                <a:ext uri="{FF2B5EF4-FFF2-40B4-BE49-F238E27FC236}">
                  <a16:creationId xmlns:a16="http://schemas.microsoft.com/office/drawing/2014/main" id="{934D35A4-5D9D-9210-8353-9C4CA647174A}"/>
                </a:ext>
              </a:extLst>
            </p:cNvPr>
            <p:cNvSpPr/>
            <p:nvPr/>
          </p:nvSpPr>
          <p:spPr>
            <a:xfrm>
              <a:off x="3879283" y="6735769"/>
              <a:ext cx="262077" cy="122957"/>
            </a:xfrm>
            <a:custGeom>
              <a:avLst/>
              <a:gdLst>
                <a:gd name="connsiteX0" fmla="*/ 261349 w 262077"/>
                <a:gd name="connsiteY0" fmla="*/ 95476 h 122957"/>
                <a:gd name="connsiteX1" fmla="*/ 213302 w 262077"/>
                <a:gd name="connsiteY1" fmla="*/ 71088 h 122957"/>
                <a:gd name="connsiteX2" fmla="*/ 162160 w 262077"/>
                <a:gd name="connsiteY2" fmla="*/ 45244 h 122957"/>
                <a:gd name="connsiteX3" fmla="*/ 133040 w 262077"/>
                <a:gd name="connsiteY3" fmla="*/ 53252 h 122957"/>
                <a:gd name="connsiteX4" fmla="*/ 96823 w 262077"/>
                <a:gd name="connsiteY4" fmla="*/ 117862 h 122957"/>
                <a:gd name="connsiteX5" fmla="*/ 93911 w 262077"/>
                <a:gd name="connsiteY5" fmla="*/ 122958 h 122957"/>
                <a:gd name="connsiteX6" fmla="*/ 82991 w 262077"/>
                <a:gd name="connsiteY6" fmla="*/ 104758 h 122957"/>
                <a:gd name="connsiteX7" fmla="*/ 61333 w 262077"/>
                <a:gd name="connsiteY7" fmla="*/ 55618 h 122957"/>
                <a:gd name="connsiteX8" fmla="*/ 2548 w 262077"/>
                <a:gd name="connsiteY8" fmla="*/ 6843 h 122957"/>
                <a:gd name="connsiteX9" fmla="*/ 0 w 262077"/>
                <a:gd name="connsiteY9" fmla="*/ 4113 h 122957"/>
                <a:gd name="connsiteX10" fmla="*/ 36764 w 262077"/>
                <a:gd name="connsiteY10" fmla="*/ 473 h 122957"/>
                <a:gd name="connsiteX11" fmla="*/ 183636 w 262077"/>
                <a:gd name="connsiteY11" fmla="*/ 109 h 122957"/>
                <a:gd name="connsiteX12" fmla="*/ 214030 w 262077"/>
                <a:gd name="connsiteY12" fmla="*/ 1565 h 122957"/>
                <a:gd name="connsiteX13" fmla="*/ 234959 w 262077"/>
                <a:gd name="connsiteY13" fmla="*/ 13395 h 122957"/>
                <a:gd name="connsiteX14" fmla="*/ 262077 w 262077"/>
                <a:gd name="connsiteY14" fmla="*/ 88560 h 122957"/>
                <a:gd name="connsiteX15" fmla="*/ 261895 w 262077"/>
                <a:gd name="connsiteY15" fmla="*/ 93110 h 122957"/>
                <a:gd name="connsiteX16" fmla="*/ 261349 w 262077"/>
                <a:gd name="connsiteY16" fmla="*/ 95476 h 122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2077" h="122957">
                  <a:moveTo>
                    <a:pt x="261349" y="95476"/>
                  </a:moveTo>
                  <a:cubicBezTo>
                    <a:pt x="244969" y="87104"/>
                    <a:pt x="229135" y="79096"/>
                    <a:pt x="213302" y="71088"/>
                  </a:cubicBezTo>
                  <a:cubicBezTo>
                    <a:pt x="196194" y="62352"/>
                    <a:pt x="179268" y="53616"/>
                    <a:pt x="162160" y="45244"/>
                  </a:cubicBezTo>
                  <a:cubicBezTo>
                    <a:pt x="148692" y="38692"/>
                    <a:pt x="140684" y="40330"/>
                    <a:pt x="133040" y="53252"/>
                  </a:cubicBezTo>
                  <a:cubicBezTo>
                    <a:pt x="120483" y="74364"/>
                    <a:pt x="108835" y="96204"/>
                    <a:pt x="96823" y="117862"/>
                  </a:cubicBezTo>
                  <a:cubicBezTo>
                    <a:pt x="95913" y="119500"/>
                    <a:pt x="95003" y="121138"/>
                    <a:pt x="93911" y="122958"/>
                  </a:cubicBezTo>
                  <a:cubicBezTo>
                    <a:pt x="87541" y="118043"/>
                    <a:pt x="84993" y="111492"/>
                    <a:pt x="82991" y="104758"/>
                  </a:cubicBezTo>
                  <a:cubicBezTo>
                    <a:pt x="77895" y="87468"/>
                    <a:pt x="71889" y="70542"/>
                    <a:pt x="61333" y="55618"/>
                  </a:cubicBezTo>
                  <a:cubicBezTo>
                    <a:pt x="46227" y="33960"/>
                    <a:pt x="26754" y="17399"/>
                    <a:pt x="2548" y="6843"/>
                  </a:cubicBezTo>
                  <a:cubicBezTo>
                    <a:pt x="1638" y="6479"/>
                    <a:pt x="910" y="6115"/>
                    <a:pt x="0" y="4113"/>
                  </a:cubicBezTo>
                  <a:cubicBezTo>
                    <a:pt x="12194" y="2839"/>
                    <a:pt x="24570" y="473"/>
                    <a:pt x="36764" y="473"/>
                  </a:cubicBezTo>
                  <a:cubicBezTo>
                    <a:pt x="85721" y="-73"/>
                    <a:pt x="134678" y="-73"/>
                    <a:pt x="183636" y="109"/>
                  </a:cubicBezTo>
                  <a:cubicBezTo>
                    <a:pt x="193828" y="109"/>
                    <a:pt x="203838" y="655"/>
                    <a:pt x="214030" y="1565"/>
                  </a:cubicBezTo>
                  <a:cubicBezTo>
                    <a:pt x="222583" y="2293"/>
                    <a:pt x="230409" y="5933"/>
                    <a:pt x="234959" y="13395"/>
                  </a:cubicBezTo>
                  <a:cubicBezTo>
                    <a:pt x="249337" y="36508"/>
                    <a:pt x="260985" y="60532"/>
                    <a:pt x="262077" y="88560"/>
                  </a:cubicBezTo>
                  <a:cubicBezTo>
                    <a:pt x="262077" y="90016"/>
                    <a:pt x="262077" y="91654"/>
                    <a:pt x="261895" y="93110"/>
                  </a:cubicBezTo>
                  <a:cubicBezTo>
                    <a:pt x="261713" y="93474"/>
                    <a:pt x="261531" y="94020"/>
                    <a:pt x="261349" y="95476"/>
                  </a:cubicBezTo>
                  <a:close/>
                </a:path>
              </a:pathLst>
            </a:custGeom>
            <a:grpFill/>
            <a:ln w="1816" cap="flat">
              <a:noFill/>
              <a:prstDash val="solid"/>
              <a:miter/>
            </a:ln>
          </p:spPr>
          <p:txBody>
            <a:bodyPr rtlCol="0" anchor="ctr"/>
            <a:lstStyle/>
            <a:p>
              <a:endParaRPr lang="en-US"/>
            </a:p>
          </p:txBody>
        </p:sp>
      </p:grpSp>
    </p:spTree>
    <p:extLst>
      <p:ext uri="{BB962C8B-B14F-4D97-AF65-F5344CB8AC3E}">
        <p14:creationId xmlns:p14="http://schemas.microsoft.com/office/powerpoint/2010/main" val="42396270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496BF4-1FCD-AFCE-B8BE-82508D5462FE}"/>
              </a:ext>
            </a:extLst>
          </p:cNvPr>
          <p:cNvSpPr>
            <a:spLocks noGrp="1"/>
          </p:cNvSpPr>
          <p:nvPr>
            <p:ph type="title"/>
          </p:nvPr>
        </p:nvSpPr>
        <p:spPr>
          <a:xfrm>
            <a:off x="0" y="-18255"/>
            <a:ext cx="9295761" cy="1325563"/>
          </a:xfrm>
          <a:solidFill>
            <a:schemeClr val="accent1">
              <a:lumMod val="40000"/>
              <a:lumOff val="60000"/>
            </a:schemeClr>
          </a:solidFill>
        </p:spPr>
        <p:txBody>
          <a:bodyPr/>
          <a:lstStyle/>
          <a:p>
            <a:r>
              <a:rPr lang="en-US" b="1" dirty="0">
                <a:latin typeface="+mn-lt"/>
              </a:rPr>
              <a:t>Annual increase in sites by Region </a:t>
            </a:r>
            <a:br>
              <a:rPr lang="en-US" b="1" dirty="0">
                <a:latin typeface="+mn-lt"/>
              </a:rPr>
            </a:br>
            <a:r>
              <a:rPr lang="en-US" b="1" dirty="0">
                <a:latin typeface="+mn-lt"/>
              </a:rPr>
              <a:t>2015 - 2022</a:t>
            </a:r>
          </a:p>
        </p:txBody>
      </p:sp>
      <p:graphicFrame>
        <p:nvGraphicFramePr>
          <p:cNvPr id="4" name="Content Placeholder 3">
            <a:extLst>
              <a:ext uri="{FF2B5EF4-FFF2-40B4-BE49-F238E27FC236}">
                <a16:creationId xmlns:a16="http://schemas.microsoft.com/office/drawing/2014/main" id="{3874C241-AA92-E6F6-A025-D7363888E029}"/>
              </a:ext>
            </a:extLst>
          </p:cNvPr>
          <p:cNvGraphicFramePr>
            <a:graphicFrameLocks noGrp="1"/>
          </p:cNvGraphicFramePr>
          <p:nvPr>
            <p:ph idx="1"/>
            <p:extLst>
              <p:ext uri="{D42A27DB-BD31-4B8C-83A1-F6EECF244321}">
                <p14:modId xmlns:p14="http://schemas.microsoft.com/office/powerpoint/2010/main" val="1963540256"/>
              </p:ext>
            </p:extLst>
          </p:nvPr>
        </p:nvGraphicFramePr>
        <p:xfrm>
          <a:off x="0" y="2178050"/>
          <a:ext cx="10925175" cy="4756150"/>
        </p:xfrm>
        <a:graphic>
          <a:graphicData uri="http://schemas.openxmlformats.org/drawingml/2006/chart">
            <c:chart xmlns:c="http://schemas.openxmlformats.org/drawingml/2006/chart" xmlns:r="http://schemas.openxmlformats.org/officeDocument/2006/relationships" r:id="rId2"/>
          </a:graphicData>
        </a:graphic>
      </p:graphicFrame>
      <p:sp>
        <p:nvSpPr>
          <p:cNvPr id="3" name="Oval 2">
            <a:extLst>
              <a:ext uri="{FF2B5EF4-FFF2-40B4-BE49-F238E27FC236}">
                <a16:creationId xmlns:a16="http://schemas.microsoft.com/office/drawing/2014/main" id="{0F822F0B-C4D3-1885-B7A4-BD3AA9D9470F}"/>
              </a:ext>
            </a:extLst>
          </p:cNvPr>
          <p:cNvSpPr/>
          <p:nvPr/>
        </p:nvSpPr>
        <p:spPr>
          <a:xfrm>
            <a:off x="4533900" y="4413250"/>
            <a:ext cx="2190750" cy="1676400"/>
          </a:xfrm>
          <a:prstGeom prst="ellipse">
            <a:avLst/>
          </a:prstGeom>
          <a:noFill/>
          <a:ln w="28575">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1FAB7B36-F10C-4617-8140-454DE55B2AD5}"/>
              </a:ext>
            </a:extLst>
          </p:cNvPr>
          <p:cNvPicPr>
            <a:picLocks noChangeAspect="1"/>
          </p:cNvPicPr>
          <p:nvPr/>
        </p:nvPicPr>
        <p:blipFill>
          <a:blip r:embed="rId3"/>
          <a:stretch>
            <a:fillRect/>
          </a:stretch>
        </p:blipFill>
        <p:spPr>
          <a:xfrm>
            <a:off x="9295761" y="0"/>
            <a:ext cx="2896238" cy="2159795"/>
          </a:xfrm>
          <a:prstGeom prst="rect">
            <a:avLst/>
          </a:prstGeom>
        </p:spPr>
      </p:pic>
      <p:sp>
        <p:nvSpPr>
          <p:cNvPr id="6" name="TextBox 5">
            <a:extLst>
              <a:ext uri="{FF2B5EF4-FFF2-40B4-BE49-F238E27FC236}">
                <a16:creationId xmlns:a16="http://schemas.microsoft.com/office/drawing/2014/main" id="{8B31EA94-DFC8-49E0-68F6-04653F4CA734}"/>
              </a:ext>
            </a:extLst>
          </p:cNvPr>
          <p:cNvSpPr txBox="1"/>
          <p:nvPr/>
        </p:nvSpPr>
        <p:spPr>
          <a:xfrm>
            <a:off x="4786312" y="3255852"/>
            <a:ext cx="1685925" cy="646331"/>
          </a:xfrm>
          <a:prstGeom prst="rect">
            <a:avLst/>
          </a:prstGeom>
          <a:noFill/>
          <a:ln w="19050">
            <a:solidFill>
              <a:schemeClr val="tx1"/>
            </a:solidFill>
          </a:ln>
        </p:spPr>
        <p:txBody>
          <a:bodyPr wrap="square" rtlCol="0">
            <a:spAutoFit/>
          </a:bodyPr>
          <a:lstStyle/>
          <a:p>
            <a:pPr algn="ctr"/>
            <a:r>
              <a:rPr lang="en-US" dirty="0"/>
              <a:t>Highest burden region</a:t>
            </a:r>
          </a:p>
        </p:txBody>
      </p:sp>
      <p:cxnSp>
        <p:nvCxnSpPr>
          <p:cNvPr id="8" name="Straight Arrow Connector 7">
            <a:extLst>
              <a:ext uri="{FF2B5EF4-FFF2-40B4-BE49-F238E27FC236}">
                <a16:creationId xmlns:a16="http://schemas.microsoft.com/office/drawing/2014/main" id="{7055BD0A-A94E-CEA1-8D93-706AA7248650}"/>
              </a:ext>
            </a:extLst>
          </p:cNvPr>
          <p:cNvCxnSpPr/>
          <p:nvPr/>
        </p:nvCxnSpPr>
        <p:spPr>
          <a:xfrm>
            <a:off x="5629275" y="3933825"/>
            <a:ext cx="0" cy="479425"/>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1BC17352-DAB0-F855-3F0D-E4E34712141F}"/>
              </a:ext>
            </a:extLst>
          </p:cNvPr>
          <p:cNvCxnSpPr/>
          <p:nvPr/>
        </p:nvCxnSpPr>
        <p:spPr>
          <a:xfrm flipV="1">
            <a:off x="8816741" y="2310063"/>
            <a:ext cx="1299411" cy="159212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2EDDB394-32B6-631B-35BB-00575AD8DBE2}"/>
              </a:ext>
            </a:extLst>
          </p:cNvPr>
          <p:cNvSpPr txBox="1"/>
          <p:nvPr/>
        </p:nvSpPr>
        <p:spPr>
          <a:xfrm>
            <a:off x="8595361" y="2398161"/>
            <a:ext cx="1155032" cy="923330"/>
          </a:xfrm>
          <a:prstGeom prst="rect">
            <a:avLst/>
          </a:prstGeom>
          <a:noFill/>
          <a:ln>
            <a:noFill/>
          </a:ln>
        </p:spPr>
        <p:txBody>
          <a:bodyPr wrap="square" rtlCol="0">
            <a:spAutoFit/>
          </a:bodyPr>
          <a:lstStyle/>
          <a:p>
            <a:r>
              <a:rPr lang="en-US" dirty="0"/>
              <a:t>100% increase in sites</a:t>
            </a:r>
          </a:p>
        </p:txBody>
      </p:sp>
    </p:spTree>
    <p:extLst>
      <p:ext uri="{BB962C8B-B14F-4D97-AF65-F5344CB8AC3E}">
        <p14:creationId xmlns:p14="http://schemas.microsoft.com/office/powerpoint/2010/main" val="14444330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Text Placeholder 52"/>
          <p:cNvSpPr>
            <a:spLocks noGrp="1"/>
          </p:cNvSpPr>
          <p:nvPr>
            <p:ph type="body" sz="quarter" idx="41"/>
          </p:nvPr>
        </p:nvSpPr>
        <p:spPr>
          <a:xfrm>
            <a:off x="-1" y="1354359"/>
            <a:ext cx="7522590" cy="419379"/>
          </a:xfrm>
        </p:spPr>
        <p:txBody>
          <a:bodyPr/>
          <a:lstStyle/>
          <a:p>
            <a:r>
              <a:rPr lang="en-TT" sz="2200" dirty="0">
                <a:solidFill>
                  <a:schemeClr val="tx1"/>
                </a:solidFill>
                <a:effectLst/>
                <a:latin typeface="Arial" panose="020B0604020202020204" pitchFamily="34" charset="0"/>
                <a:ea typeface="Times New Roman" panose="02020603050405020304" pitchFamily="18" charset="0"/>
              </a:rPr>
              <a:t>The assessor must ensure however, that there have been no </a:t>
            </a:r>
            <a:r>
              <a:rPr lang="en-JM" sz="2200" dirty="0">
                <a:solidFill>
                  <a:schemeClr val="tx1"/>
                </a:solidFill>
                <a:effectLst/>
                <a:latin typeface="Arial" panose="020B0604020202020204" pitchFamily="34" charset="0"/>
                <a:ea typeface="Times New Roman" panose="02020603050405020304" pitchFamily="18" charset="0"/>
                <a:cs typeface="Segoe UI" panose="020B0502040204020203" pitchFamily="34" charset="0"/>
              </a:rPr>
              <a:t>major changes in personnel, or other adverse event,      that could have affected the rating of the site. Any major    change would warrant an assessment. </a:t>
            </a:r>
            <a:endParaRPr lang="en-US" sz="2200" dirty="0">
              <a:solidFill>
                <a:schemeClr val="tx1"/>
              </a:solidFill>
            </a:endParaRPr>
          </a:p>
        </p:txBody>
      </p:sp>
      <p:grpSp>
        <p:nvGrpSpPr>
          <p:cNvPr id="744" name="그룹 743">
            <a:extLst>
              <a:ext uri="{FF2B5EF4-FFF2-40B4-BE49-F238E27FC236}">
                <a16:creationId xmlns:a16="http://schemas.microsoft.com/office/drawing/2014/main" id="{1BDB3458-4722-40C0-B19A-17DFA7957DB7}"/>
              </a:ext>
            </a:extLst>
          </p:cNvPr>
          <p:cNvGrpSpPr/>
          <p:nvPr/>
        </p:nvGrpSpPr>
        <p:grpSpPr>
          <a:xfrm>
            <a:off x="0" y="1592983"/>
            <a:ext cx="12373555" cy="4889708"/>
            <a:chOff x="-1285875" y="1533989"/>
            <a:chExt cx="12373555" cy="4889708"/>
          </a:xfrm>
        </p:grpSpPr>
        <p:grpSp>
          <p:nvGrpSpPr>
            <p:cNvPr id="745" name="그룹 744">
              <a:extLst>
                <a:ext uri="{FF2B5EF4-FFF2-40B4-BE49-F238E27FC236}">
                  <a16:creationId xmlns:a16="http://schemas.microsoft.com/office/drawing/2014/main" id="{C5BD30A5-A45F-4901-898D-E1BB37736F3D}"/>
                </a:ext>
              </a:extLst>
            </p:cNvPr>
            <p:cNvGrpSpPr/>
            <p:nvPr/>
          </p:nvGrpSpPr>
          <p:grpSpPr>
            <a:xfrm>
              <a:off x="-1285875" y="2062353"/>
              <a:ext cx="11563350" cy="4361344"/>
              <a:chOff x="-491572" y="2062353"/>
              <a:chExt cx="6664403" cy="4361344"/>
            </a:xfrm>
          </p:grpSpPr>
          <p:sp>
            <p:nvSpPr>
              <p:cNvPr id="747" name="평행 사변형 42">
                <a:extLst>
                  <a:ext uri="{FF2B5EF4-FFF2-40B4-BE49-F238E27FC236}">
                    <a16:creationId xmlns:a16="http://schemas.microsoft.com/office/drawing/2014/main" id="{987807B0-EE2F-40F5-9759-7CD8AD69CB8A}"/>
                  </a:ext>
                </a:extLst>
              </p:cNvPr>
              <p:cNvSpPr/>
              <p:nvPr/>
            </p:nvSpPr>
            <p:spPr>
              <a:xfrm flipH="1">
                <a:off x="-491572" y="5667375"/>
                <a:ext cx="2784688" cy="73865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prstClr val="black"/>
                  </a:solidFill>
                  <a:effectLst/>
                  <a:uLnTx/>
                  <a:uFillTx/>
                  <a:latin typeface="Arial"/>
                  <a:cs typeface="+mn-cs"/>
                </a:endParaRPr>
              </a:p>
            </p:txBody>
          </p:sp>
          <p:sp>
            <p:nvSpPr>
              <p:cNvPr id="748" name="평행 사변형 3">
                <a:extLst>
                  <a:ext uri="{FF2B5EF4-FFF2-40B4-BE49-F238E27FC236}">
                    <a16:creationId xmlns:a16="http://schemas.microsoft.com/office/drawing/2014/main" id="{6249E618-1EA3-4D4B-98D5-485609B65F7E}"/>
                  </a:ext>
                </a:extLst>
              </p:cNvPr>
              <p:cNvSpPr/>
              <p:nvPr/>
            </p:nvSpPr>
            <p:spPr>
              <a:xfrm rot="5400000">
                <a:off x="4919220" y="2898663"/>
                <a:ext cx="2089919" cy="417300"/>
              </a:xfrm>
              <a:prstGeom prst="parallelogram">
                <a:avLst>
                  <a:gd name="adj" fmla="val 103225"/>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prstClr val="black"/>
                  </a:solidFill>
                  <a:effectLst/>
                  <a:uLnTx/>
                  <a:uFillTx/>
                  <a:latin typeface="Arial"/>
                  <a:cs typeface="+mn-cs"/>
                </a:endParaRPr>
              </a:p>
            </p:txBody>
          </p:sp>
          <p:sp>
            <p:nvSpPr>
              <p:cNvPr id="749" name="평행 사변형 49">
                <a:extLst>
                  <a:ext uri="{FF2B5EF4-FFF2-40B4-BE49-F238E27FC236}">
                    <a16:creationId xmlns:a16="http://schemas.microsoft.com/office/drawing/2014/main" id="{AB9B4157-6E22-466E-9968-E9B9D3192BED}"/>
                  </a:ext>
                </a:extLst>
              </p:cNvPr>
              <p:cNvSpPr/>
              <p:nvPr/>
            </p:nvSpPr>
            <p:spPr>
              <a:xfrm rot="5400000">
                <a:off x="1332708" y="5458121"/>
                <a:ext cx="1513853" cy="417300"/>
              </a:xfrm>
              <a:prstGeom prst="parallelogram">
                <a:avLst>
                  <a:gd name="adj" fmla="val 103225"/>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dirty="0">
                  <a:ln>
                    <a:noFill/>
                  </a:ln>
                  <a:solidFill>
                    <a:prstClr val="black"/>
                  </a:solidFill>
                  <a:effectLst/>
                  <a:uLnTx/>
                  <a:uFillTx/>
                  <a:latin typeface="Arial"/>
                  <a:cs typeface="+mn-cs"/>
                </a:endParaRPr>
              </a:p>
            </p:txBody>
          </p:sp>
          <p:sp>
            <p:nvSpPr>
              <p:cNvPr id="750" name="평행 사변형 67">
                <a:extLst>
                  <a:ext uri="{FF2B5EF4-FFF2-40B4-BE49-F238E27FC236}">
                    <a16:creationId xmlns:a16="http://schemas.microsoft.com/office/drawing/2014/main" id="{E72EF472-7D86-47C3-9D82-9012DA8EB78C}"/>
                  </a:ext>
                </a:extLst>
              </p:cNvPr>
              <p:cNvSpPr/>
              <p:nvPr/>
            </p:nvSpPr>
            <p:spPr>
              <a:xfrm rot="5400000">
                <a:off x="2622817" y="4701195"/>
                <a:ext cx="1513853" cy="417300"/>
              </a:xfrm>
              <a:prstGeom prst="parallelogram">
                <a:avLst>
                  <a:gd name="adj" fmla="val 103225"/>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prstClr val="black"/>
                  </a:solidFill>
                  <a:effectLst/>
                  <a:uLnTx/>
                  <a:uFillTx/>
                  <a:latin typeface="Arial"/>
                  <a:cs typeface="+mn-cs"/>
                </a:endParaRPr>
              </a:p>
            </p:txBody>
          </p:sp>
          <p:sp>
            <p:nvSpPr>
              <p:cNvPr id="751" name="평행 사변형 750">
                <a:extLst>
                  <a:ext uri="{FF2B5EF4-FFF2-40B4-BE49-F238E27FC236}">
                    <a16:creationId xmlns:a16="http://schemas.microsoft.com/office/drawing/2014/main" id="{FED1FE89-2CA2-4115-B63E-9C22E74F4B39}"/>
                  </a:ext>
                </a:extLst>
              </p:cNvPr>
              <p:cNvSpPr/>
              <p:nvPr/>
            </p:nvSpPr>
            <p:spPr>
              <a:xfrm rot="5400000">
                <a:off x="3914926" y="3944267"/>
                <a:ext cx="1513854" cy="417300"/>
              </a:xfrm>
              <a:prstGeom prst="parallelogram">
                <a:avLst>
                  <a:gd name="adj" fmla="val 103225"/>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prstClr val="black"/>
                  </a:solidFill>
                  <a:effectLst/>
                  <a:uLnTx/>
                  <a:uFillTx/>
                  <a:latin typeface="Arial"/>
                  <a:cs typeface="+mn-cs"/>
                </a:endParaRPr>
              </a:p>
            </p:txBody>
          </p:sp>
          <p:sp>
            <p:nvSpPr>
              <p:cNvPr id="752" name="평행 사변형 66">
                <a:extLst>
                  <a:ext uri="{FF2B5EF4-FFF2-40B4-BE49-F238E27FC236}">
                    <a16:creationId xmlns:a16="http://schemas.microsoft.com/office/drawing/2014/main" id="{8CFB2E8A-D664-4D61-B1B5-B1F8CEC1C675}"/>
                  </a:ext>
                </a:extLst>
              </p:cNvPr>
              <p:cNvSpPr/>
              <p:nvPr/>
            </p:nvSpPr>
            <p:spPr>
              <a:xfrm flipH="1">
                <a:off x="1880984" y="4909844"/>
                <a:ext cx="1704138" cy="738655"/>
              </a:xfrm>
              <a:prstGeom prst="parallelogram">
                <a:avLst>
                  <a:gd name="adj" fmla="val 96284"/>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prstClr val="black"/>
                  </a:solidFill>
                  <a:effectLst/>
                  <a:uLnTx/>
                  <a:uFillTx/>
                  <a:latin typeface="Arial"/>
                  <a:cs typeface="+mn-cs"/>
                </a:endParaRPr>
              </a:p>
            </p:txBody>
          </p:sp>
          <p:sp>
            <p:nvSpPr>
              <p:cNvPr id="753" name="평행 사변형 752">
                <a:extLst>
                  <a:ext uri="{FF2B5EF4-FFF2-40B4-BE49-F238E27FC236}">
                    <a16:creationId xmlns:a16="http://schemas.microsoft.com/office/drawing/2014/main" id="{A76E204A-AB39-4922-B964-493D0A62C747}"/>
                  </a:ext>
                </a:extLst>
              </p:cNvPr>
              <p:cNvSpPr/>
              <p:nvPr/>
            </p:nvSpPr>
            <p:spPr>
              <a:xfrm flipH="1">
                <a:off x="3171093" y="4152918"/>
                <a:ext cx="1704138" cy="738655"/>
              </a:xfrm>
              <a:prstGeom prst="parallelogram">
                <a:avLst>
                  <a:gd name="adj" fmla="val 96284"/>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prstClr val="black"/>
                  </a:solidFill>
                  <a:effectLst/>
                  <a:uLnTx/>
                  <a:uFillTx/>
                  <a:latin typeface="Arial"/>
                  <a:cs typeface="+mn-cs"/>
                </a:endParaRPr>
              </a:p>
            </p:txBody>
          </p:sp>
          <p:sp>
            <p:nvSpPr>
              <p:cNvPr id="754" name="평행 사변형 753">
                <a:extLst>
                  <a:ext uri="{FF2B5EF4-FFF2-40B4-BE49-F238E27FC236}">
                    <a16:creationId xmlns:a16="http://schemas.microsoft.com/office/drawing/2014/main" id="{B483F928-CEC7-4FB1-9944-69B9D8CFD7A5}"/>
                  </a:ext>
                </a:extLst>
              </p:cNvPr>
              <p:cNvSpPr/>
              <p:nvPr/>
            </p:nvSpPr>
            <p:spPr>
              <a:xfrm flipH="1">
                <a:off x="4468693" y="3413617"/>
                <a:ext cx="1704138" cy="738655"/>
              </a:xfrm>
              <a:prstGeom prst="parallelogram">
                <a:avLst>
                  <a:gd name="adj" fmla="val 96284"/>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prstClr val="black"/>
                  </a:solidFill>
                  <a:effectLst/>
                  <a:uLnTx/>
                  <a:uFillTx/>
                  <a:latin typeface="Arial"/>
                  <a:cs typeface="+mn-cs"/>
                </a:endParaRPr>
              </a:p>
            </p:txBody>
          </p:sp>
        </p:grpSp>
        <p:sp>
          <p:nvSpPr>
            <p:cNvPr id="746" name="Isosceles Triangle 71">
              <a:extLst>
                <a:ext uri="{FF2B5EF4-FFF2-40B4-BE49-F238E27FC236}">
                  <a16:creationId xmlns:a16="http://schemas.microsoft.com/office/drawing/2014/main" id="{C0260A7D-A0D6-48AD-A366-C4574DE82352}"/>
                </a:ext>
              </a:extLst>
            </p:cNvPr>
            <p:cNvSpPr/>
            <p:nvPr/>
          </p:nvSpPr>
          <p:spPr>
            <a:xfrm rot="2692245">
              <a:off x="9467271" y="1533989"/>
              <a:ext cx="1620409" cy="1063140"/>
            </a:xfrm>
            <a:prstGeom prst="triangle">
              <a:avLst>
                <a:gd name="adj" fmla="val 0"/>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cs typeface="+mn-cs"/>
              </a:endParaRPr>
            </a:p>
          </p:txBody>
        </p:sp>
      </p:grpSp>
      <p:sp>
        <p:nvSpPr>
          <p:cNvPr id="755" name="Oval 84">
            <a:extLst>
              <a:ext uri="{FF2B5EF4-FFF2-40B4-BE49-F238E27FC236}">
                <a16:creationId xmlns:a16="http://schemas.microsoft.com/office/drawing/2014/main" id="{9C8C3F99-C8D7-4249-A74A-23BE20981278}"/>
              </a:ext>
            </a:extLst>
          </p:cNvPr>
          <p:cNvSpPr/>
          <p:nvPr/>
        </p:nvSpPr>
        <p:spPr>
          <a:xfrm>
            <a:off x="8264599" y="3493090"/>
            <a:ext cx="3517074" cy="427271"/>
          </a:xfrm>
          <a:prstGeom prst="ellipse">
            <a:avLst/>
          </a:prstGeom>
          <a:solidFill>
            <a:schemeClr val="tx1">
              <a:lumMod val="50000"/>
              <a:lumOff val="50000"/>
            </a:schemeClr>
          </a:solidFill>
          <a:ln>
            <a:noFill/>
          </a:ln>
          <a:effectLst>
            <a:softEdge rad="2032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dirty="0">
              <a:ln>
                <a:noFill/>
              </a:ln>
              <a:solidFill>
                <a:prstClr val="white"/>
              </a:solidFill>
              <a:effectLst/>
              <a:uLnTx/>
              <a:uFillTx/>
              <a:latin typeface="Arial"/>
              <a:cs typeface="+mn-cs"/>
            </a:endParaRPr>
          </a:p>
        </p:txBody>
      </p:sp>
      <p:sp>
        <p:nvSpPr>
          <p:cNvPr id="756" name="Oval 84">
            <a:extLst>
              <a:ext uri="{FF2B5EF4-FFF2-40B4-BE49-F238E27FC236}">
                <a16:creationId xmlns:a16="http://schemas.microsoft.com/office/drawing/2014/main" id="{8DD4B181-88E2-44F5-B31C-00EEA9D3AAEC}"/>
              </a:ext>
            </a:extLst>
          </p:cNvPr>
          <p:cNvSpPr/>
          <p:nvPr/>
        </p:nvSpPr>
        <p:spPr>
          <a:xfrm>
            <a:off x="6074940" y="4274271"/>
            <a:ext cx="3517074" cy="427271"/>
          </a:xfrm>
          <a:prstGeom prst="ellipse">
            <a:avLst/>
          </a:prstGeom>
          <a:solidFill>
            <a:schemeClr val="tx1">
              <a:lumMod val="50000"/>
              <a:lumOff val="50000"/>
            </a:schemeClr>
          </a:solidFill>
          <a:ln>
            <a:noFill/>
          </a:ln>
          <a:effectLst>
            <a:softEdge rad="2032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dirty="0">
              <a:ln>
                <a:noFill/>
              </a:ln>
              <a:solidFill>
                <a:prstClr val="white"/>
              </a:solidFill>
              <a:effectLst/>
              <a:uLnTx/>
              <a:uFillTx/>
              <a:latin typeface="Arial"/>
              <a:cs typeface="+mn-cs"/>
            </a:endParaRPr>
          </a:p>
        </p:txBody>
      </p:sp>
      <p:sp>
        <p:nvSpPr>
          <p:cNvPr id="757" name="Oval 84">
            <a:extLst>
              <a:ext uri="{FF2B5EF4-FFF2-40B4-BE49-F238E27FC236}">
                <a16:creationId xmlns:a16="http://schemas.microsoft.com/office/drawing/2014/main" id="{1FB5ECA3-F5C8-46BB-9082-9A914D204AA0}"/>
              </a:ext>
            </a:extLst>
          </p:cNvPr>
          <p:cNvSpPr/>
          <p:nvPr/>
        </p:nvSpPr>
        <p:spPr>
          <a:xfrm>
            <a:off x="3836483" y="5051381"/>
            <a:ext cx="3517074" cy="427271"/>
          </a:xfrm>
          <a:prstGeom prst="ellipse">
            <a:avLst/>
          </a:prstGeom>
          <a:solidFill>
            <a:schemeClr val="tx1">
              <a:lumMod val="50000"/>
              <a:lumOff val="50000"/>
            </a:schemeClr>
          </a:solidFill>
          <a:ln>
            <a:noFill/>
          </a:ln>
          <a:effectLst>
            <a:softEdge rad="2032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dirty="0">
              <a:ln>
                <a:noFill/>
              </a:ln>
              <a:solidFill>
                <a:prstClr val="white"/>
              </a:solidFill>
              <a:effectLst/>
              <a:uLnTx/>
              <a:uFillTx/>
              <a:latin typeface="Arial"/>
              <a:cs typeface="+mn-cs"/>
            </a:endParaRPr>
          </a:p>
        </p:txBody>
      </p:sp>
      <p:sp>
        <p:nvSpPr>
          <p:cNvPr id="758" name="Oval 84">
            <a:extLst>
              <a:ext uri="{FF2B5EF4-FFF2-40B4-BE49-F238E27FC236}">
                <a16:creationId xmlns:a16="http://schemas.microsoft.com/office/drawing/2014/main" id="{B42A9940-39F7-42F0-96E0-98123A0F6BD4}"/>
              </a:ext>
            </a:extLst>
          </p:cNvPr>
          <p:cNvSpPr/>
          <p:nvPr/>
        </p:nvSpPr>
        <p:spPr>
          <a:xfrm>
            <a:off x="1314615" y="5798976"/>
            <a:ext cx="3517074" cy="427271"/>
          </a:xfrm>
          <a:prstGeom prst="ellipse">
            <a:avLst/>
          </a:prstGeom>
          <a:solidFill>
            <a:schemeClr val="tx1">
              <a:lumMod val="50000"/>
              <a:lumOff val="50000"/>
            </a:schemeClr>
          </a:solidFill>
          <a:ln>
            <a:noFill/>
          </a:ln>
          <a:effectLst>
            <a:softEdge rad="2032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dirty="0">
              <a:ln>
                <a:noFill/>
              </a:ln>
              <a:solidFill>
                <a:prstClr val="white"/>
              </a:solidFill>
              <a:effectLst/>
              <a:uLnTx/>
              <a:uFillTx/>
              <a:latin typeface="Arial"/>
              <a:cs typeface="+mn-cs"/>
            </a:endParaRPr>
          </a:p>
        </p:txBody>
      </p:sp>
      <p:grpSp>
        <p:nvGrpSpPr>
          <p:cNvPr id="759" name="그룹 758">
            <a:extLst>
              <a:ext uri="{FF2B5EF4-FFF2-40B4-BE49-F238E27FC236}">
                <a16:creationId xmlns:a16="http://schemas.microsoft.com/office/drawing/2014/main" id="{87EBD6C9-A5A7-4CCF-8D3B-771B938F84CB}"/>
              </a:ext>
            </a:extLst>
          </p:cNvPr>
          <p:cNvGrpSpPr/>
          <p:nvPr/>
        </p:nvGrpSpPr>
        <p:grpSpPr>
          <a:xfrm>
            <a:off x="4809852" y="3624036"/>
            <a:ext cx="1115632" cy="1640981"/>
            <a:chOff x="6291084" y="719419"/>
            <a:chExt cx="2254708" cy="3316446"/>
          </a:xfrm>
          <a:effectLst>
            <a:outerShdw blurRad="50800" dist="38100" dir="16200000" rotWithShape="0">
              <a:prstClr val="black">
                <a:alpha val="40000"/>
              </a:prstClr>
            </a:outerShdw>
          </a:effectLst>
        </p:grpSpPr>
        <p:sp>
          <p:nvSpPr>
            <p:cNvPr id="760" name="자유형: 도형 759">
              <a:extLst>
                <a:ext uri="{FF2B5EF4-FFF2-40B4-BE49-F238E27FC236}">
                  <a16:creationId xmlns:a16="http://schemas.microsoft.com/office/drawing/2014/main" id="{15F54482-D16C-431B-AF27-CBBF6841E301}"/>
                </a:ext>
              </a:extLst>
            </p:cNvPr>
            <p:cNvSpPr/>
            <p:nvPr/>
          </p:nvSpPr>
          <p:spPr>
            <a:xfrm>
              <a:off x="6291084" y="719419"/>
              <a:ext cx="2254708" cy="3316446"/>
            </a:xfrm>
            <a:custGeom>
              <a:avLst/>
              <a:gdLst>
                <a:gd name="connsiteX0" fmla="*/ 1188464 w 2254708"/>
                <a:gd name="connsiteY0" fmla="*/ 299 h 3316446"/>
                <a:gd name="connsiteX1" fmla="*/ 1405437 w 2254708"/>
                <a:gd name="connsiteY1" fmla="*/ 201858 h 3316446"/>
                <a:gd name="connsiteX2" fmla="*/ 1423860 w 2254708"/>
                <a:gd name="connsiteY2" fmla="*/ 373480 h 3316446"/>
                <a:gd name="connsiteX3" fmla="*/ 1426999 w 2254708"/>
                <a:gd name="connsiteY3" fmla="*/ 703390 h 3316446"/>
                <a:gd name="connsiteX4" fmla="*/ 1428019 w 2254708"/>
                <a:gd name="connsiteY4" fmla="*/ 790788 h 3316446"/>
                <a:gd name="connsiteX5" fmla="*/ 1498560 w 2254708"/>
                <a:gd name="connsiteY5" fmla="*/ 742883 h 3316446"/>
                <a:gd name="connsiteX6" fmla="*/ 1594331 w 2254708"/>
                <a:gd name="connsiteY6" fmla="*/ 723376 h 3316446"/>
                <a:gd name="connsiteX7" fmla="*/ 1798486 w 2254708"/>
                <a:gd name="connsiteY7" fmla="*/ 832747 h 3316446"/>
                <a:gd name="connsiteX8" fmla="*/ 1818397 w 2254708"/>
                <a:gd name="connsiteY8" fmla="*/ 869622 h 3316446"/>
                <a:gd name="connsiteX9" fmla="*/ 1829655 w 2254708"/>
                <a:gd name="connsiteY9" fmla="*/ 855890 h 3316446"/>
                <a:gd name="connsiteX10" fmla="*/ 2003716 w 2254708"/>
                <a:gd name="connsiteY10" fmla="*/ 783184 h 3316446"/>
                <a:gd name="connsiteX11" fmla="*/ 2249986 w 2254708"/>
                <a:gd name="connsiteY11" fmla="*/ 1031118 h 3316446"/>
                <a:gd name="connsiteX12" fmla="*/ 2249986 w 2254708"/>
                <a:gd name="connsiteY12" fmla="*/ 1089874 h 3316446"/>
                <a:gd name="connsiteX13" fmla="*/ 2254585 w 2254708"/>
                <a:gd name="connsiteY13" fmla="*/ 1100841 h 3316446"/>
                <a:gd name="connsiteX14" fmla="*/ 2237954 w 2254708"/>
                <a:gd name="connsiteY14" fmla="*/ 2074154 h 3316446"/>
                <a:gd name="connsiteX15" fmla="*/ 2217037 w 2254708"/>
                <a:gd name="connsiteY15" fmla="*/ 2188910 h 3316446"/>
                <a:gd name="connsiteX16" fmla="*/ 1979978 w 2254708"/>
                <a:gd name="connsiteY16" fmla="*/ 2499595 h 3316446"/>
                <a:gd name="connsiteX17" fmla="*/ 1961235 w 2254708"/>
                <a:gd name="connsiteY17" fmla="*/ 2531130 h 3316446"/>
                <a:gd name="connsiteX18" fmla="*/ 1966672 w 2254708"/>
                <a:gd name="connsiteY18" fmla="*/ 2950366 h 3316446"/>
                <a:gd name="connsiteX19" fmla="*/ 1971918 w 2254708"/>
                <a:gd name="connsiteY19" fmla="*/ 3213652 h 3316446"/>
                <a:gd name="connsiteX20" fmla="*/ 1870083 w 2254708"/>
                <a:gd name="connsiteY20" fmla="*/ 3315934 h 3316446"/>
                <a:gd name="connsiteX21" fmla="*/ 1733835 w 2254708"/>
                <a:gd name="connsiteY21" fmla="*/ 3316446 h 3316446"/>
                <a:gd name="connsiteX22" fmla="*/ 1399994 w 2254708"/>
                <a:gd name="connsiteY22" fmla="*/ 3314783 h 3316446"/>
                <a:gd name="connsiteX23" fmla="*/ 932208 w 2254708"/>
                <a:gd name="connsiteY23" fmla="*/ 3313568 h 3316446"/>
                <a:gd name="connsiteX24" fmla="*/ 820651 w 2254708"/>
                <a:gd name="connsiteY24" fmla="*/ 3209046 h 3316446"/>
                <a:gd name="connsiteX25" fmla="*/ 809904 w 2254708"/>
                <a:gd name="connsiteY25" fmla="*/ 2554862 h 3316446"/>
                <a:gd name="connsiteX26" fmla="*/ 802356 w 2254708"/>
                <a:gd name="connsiteY26" fmla="*/ 2532410 h 3316446"/>
                <a:gd name="connsiteX27" fmla="*/ 683123 w 2254708"/>
                <a:gd name="connsiteY27" fmla="*/ 2415735 h 3316446"/>
                <a:gd name="connsiteX28" fmla="*/ 138320 w 2254708"/>
                <a:gd name="connsiteY28" fmla="*/ 1841189 h 3316446"/>
                <a:gd name="connsiteX29" fmla="*/ 111199 w 2254708"/>
                <a:gd name="connsiteY29" fmla="*/ 1814834 h 3316446"/>
                <a:gd name="connsiteX30" fmla="*/ 47232 w 2254708"/>
                <a:gd name="connsiteY30" fmla="*/ 1548094 h 3316446"/>
                <a:gd name="connsiteX31" fmla="*/ 68021 w 2254708"/>
                <a:gd name="connsiteY31" fmla="*/ 1525770 h 3316446"/>
                <a:gd name="connsiteX32" fmla="*/ 432753 w 2254708"/>
                <a:gd name="connsiteY32" fmla="*/ 1441458 h 3316446"/>
                <a:gd name="connsiteX33" fmla="*/ 510427 w 2254708"/>
                <a:gd name="connsiteY33" fmla="*/ 1472329 h 3316446"/>
                <a:gd name="connsiteX34" fmla="*/ 502642 w 2254708"/>
                <a:gd name="connsiteY34" fmla="*/ 1438742 h 3316446"/>
                <a:gd name="connsiteX35" fmla="*/ 302848 w 2254708"/>
                <a:gd name="connsiteY35" fmla="*/ 545357 h 3316446"/>
                <a:gd name="connsiteX36" fmla="*/ 402444 w 2254708"/>
                <a:gd name="connsiteY36" fmla="*/ 298895 h 3316446"/>
                <a:gd name="connsiteX37" fmla="*/ 658565 w 2254708"/>
                <a:gd name="connsiteY37" fmla="*/ 301645 h 3316446"/>
                <a:gd name="connsiteX38" fmla="*/ 769291 w 2254708"/>
                <a:gd name="connsiteY38" fmla="*/ 405143 h 3316446"/>
                <a:gd name="connsiteX39" fmla="*/ 772937 w 2254708"/>
                <a:gd name="connsiteY39" fmla="*/ 414034 h 3316446"/>
                <a:gd name="connsiteX40" fmla="*/ 928458 w 2254708"/>
                <a:gd name="connsiteY40" fmla="*/ 966906 h 3316446"/>
                <a:gd name="connsiteX41" fmla="*/ 928487 w 2254708"/>
                <a:gd name="connsiteY41" fmla="*/ 845685 h 3316446"/>
                <a:gd name="connsiteX42" fmla="*/ 944687 w 2254708"/>
                <a:gd name="connsiteY42" fmla="*/ 204672 h 3316446"/>
                <a:gd name="connsiteX43" fmla="*/ 1188464 w 2254708"/>
                <a:gd name="connsiteY43" fmla="*/ 299 h 3316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2254708" h="3316446">
                  <a:moveTo>
                    <a:pt x="1188464" y="299"/>
                  </a:moveTo>
                  <a:cubicBezTo>
                    <a:pt x="1314157" y="7720"/>
                    <a:pt x="1392197" y="124970"/>
                    <a:pt x="1405437" y="201858"/>
                  </a:cubicBezTo>
                  <a:cubicBezTo>
                    <a:pt x="1409212" y="218233"/>
                    <a:pt x="1423860" y="338618"/>
                    <a:pt x="1423860" y="373480"/>
                  </a:cubicBezTo>
                  <a:cubicBezTo>
                    <a:pt x="1423476" y="387201"/>
                    <a:pt x="1425107" y="538980"/>
                    <a:pt x="1426999" y="703390"/>
                  </a:cubicBezTo>
                  <a:lnTo>
                    <a:pt x="1428019" y="790788"/>
                  </a:lnTo>
                  <a:lnTo>
                    <a:pt x="1498560" y="742883"/>
                  </a:lnTo>
                  <a:cubicBezTo>
                    <a:pt x="1528013" y="730324"/>
                    <a:pt x="1560380" y="723376"/>
                    <a:pt x="1594331" y="723376"/>
                  </a:cubicBezTo>
                  <a:cubicBezTo>
                    <a:pt x="1679206" y="723376"/>
                    <a:pt x="1754186" y="766803"/>
                    <a:pt x="1798486" y="832747"/>
                  </a:cubicBezTo>
                  <a:lnTo>
                    <a:pt x="1818397" y="869622"/>
                  </a:lnTo>
                  <a:lnTo>
                    <a:pt x="1829655" y="855890"/>
                  </a:lnTo>
                  <a:cubicBezTo>
                    <a:pt x="1874248" y="810994"/>
                    <a:pt x="1935815" y="783184"/>
                    <a:pt x="2003716" y="783184"/>
                  </a:cubicBezTo>
                  <a:cubicBezTo>
                    <a:pt x="2139516" y="783184"/>
                    <a:pt x="2249986" y="894422"/>
                    <a:pt x="2249986" y="1031118"/>
                  </a:cubicBezTo>
                  <a:lnTo>
                    <a:pt x="2249986" y="1089874"/>
                  </a:lnTo>
                  <a:lnTo>
                    <a:pt x="2254585" y="1100841"/>
                  </a:lnTo>
                  <a:cubicBezTo>
                    <a:pt x="2255609" y="1401036"/>
                    <a:pt x="2250300" y="1710377"/>
                    <a:pt x="2237954" y="2074154"/>
                  </a:cubicBezTo>
                  <a:cubicBezTo>
                    <a:pt x="2236739" y="2110295"/>
                    <a:pt x="2230087" y="2146756"/>
                    <a:pt x="2217037" y="2188910"/>
                  </a:cubicBezTo>
                  <a:cubicBezTo>
                    <a:pt x="2174884" y="2320425"/>
                    <a:pt x="2099531" y="2419061"/>
                    <a:pt x="1979978" y="2499595"/>
                  </a:cubicBezTo>
                  <a:cubicBezTo>
                    <a:pt x="1962899" y="2510725"/>
                    <a:pt x="1961235" y="2515523"/>
                    <a:pt x="1961235" y="2531130"/>
                  </a:cubicBezTo>
                  <a:cubicBezTo>
                    <a:pt x="1959764" y="2669426"/>
                    <a:pt x="1963282" y="2812263"/>
                    <a:pt x="1966672" y="2950366"/>
                  </a:cubicBezTo>
                  <a:cubicBezTo>
                    <a:pt x="1968848" y="3038768"/>
                    <a:pt x="1970959" y="3126850"/>
                    <a:pt x="1971918" y="3213652"/>
                  </a:cubicBezTo>
                  <a:cubicBezTo>
                    <a:pt x="1971918" y="3290220"/>
                    <a:pt x="1946204" y="3315934"/>
                    <a:pt x="1870083" y="3315934"/>
                  </a:cubicBezTo>
                  <a:cubicBezTo>
                    <a:pt x="1825179" y="3316318"/>
                    <a:pt x="1779571" y="3316446"/>
                    <a:pt x="1733835" y="3316446"/>
                  </a:cubicBezTo>
                  <a:cubicBezTo>
                    <a:pt x="1622534" y="3316446"/>
                    <a:pt x="1509952" y="3315615"/>
                    <a:pt x="1399994" y="3314783"/>
                  </a:cubicBezTo>
                  <a:cubicBezTo>
                    <a:pt x="1245643" y="3313631"/>
                    <a:pt x="1085983" y="3312416"/>
                    <a:pt x="932208" y="3313568"/>
                  </a:cubicBezTo>
                  <a:cubicBezTo>
                    <a:pt x="855320" y="3313568"/>
                    <a:pt x="824104" y="3284271"/>
                    <a:pt x="820651" y="3209046"/>
                  </a:cubicBezTo>
                  <a:cubicBezTo>
                    <a:pt x="811823" y="3010559"/>
                    <a:pt x="803763" y="2777721"/>
                    <a:pt x="809904" y="2554862"/>
                  </a:cubicBezTo>
                  <a:cubicBezTo>
                    <a:pt x="809904" y="2546418"/>
                    <a:pt x="805170" y="2535992"/>
                    <a:pt x="802356" y="2532410"/>
                  </a:cubicBezTo>
                  <a:cubicBezTo>
                    <a:pt x="772931" y="2513156"/>
                    <a:pt x="701865" y="2447078"/>
                    <a:pt x="683123" y="2415735"/>
                  </a:cubicBezTo>
                  <a:cubicBezTo>
                    <a:pt x="649796" y="2361875"/>
                    <a:pt x="527876" y="2217887"/>
                    <a:pt x="138320" y="1841189"/>
                  </a:cubicBezTo>
                  <a:cubicBezTo>
                    <a:pt x="124184" y="1827500"/>
                    <a:pt x="114716" y="1818353"/>
                    <a:pt x="111199" y="1814834"/>
                  </a:cubicBezTo>
                  <a:cubicBezTo>
                    <a:pt x="-15071" y="1688565"/>
                    <a:pt x="-30040" y="1626261"/>
                    <a:pt x="47232" y="1548094"/>
                  </a:cubicBezTo>
                  <a:cubicBezTo>
                    <a:pt x="54012" y="1541250"/>
                    <a:pt x="61177" y="1534022"/>
                    <a:pt x="68021" y="1525770"/>
                  </a:cubicBezTo>
                  <a:cubicBezTo>
                    <a:pt x="161955" y="1413893"/>
                    <a:pt x="305652" y="1406181"/>
                    <a:pt x="432753" y="1441458"/>
                  </a:cubicBezTo>
                  <a:lnTo>
                    <a:pt x="510427" y="1472329"/>
                  </a:lnTo>
                  <a:lnTo>
                    <a:pt x="502642" y="1438742"/>
                  </a:lnTo>
                  <a:cubicBezTo>
                    <a:pt x="455420" y="1234300"/>
                    <a:pt x="360370" y="814880"/>
                    <a:pt x="302848" y="545357"/>
                  </a:cubicBezTo>
                  <a:cubicBezTo>
                    <a:pt x="281483" y="450239"/>
                    <a:pt x="318712" y="357936"/>
                    <a:pt x="402444" y="298895"/>
                  </a:cubicBezTo>
                  <a:cubicBezTo>
                    <a:pt x="473575" y="248169"/>
                    <a:pt x="578991" y="249257"/>
                    <a:pt x="658565" y="301645"/>
                  </a:cubicBezTo>
                  <a:cubicBezTo>
                    <a:pt x="662212" y="304076"/>
                    <a:pt x="744472" y="359215"/>
                    <a:pt x="769291" y="405143"/>
                  </a:cubicBezTo>
                  <a:cubicBezTo>
                    <a:pt x="770827" y="407958"/>
                    <a:pt x="772042" y="410964"/>
                    <a:pt x="772937" y="414034"/>
                  </a:cubicBezTo>
                  <a:lnTo>
                    <a:pt x="928458" y="966906"/>
                  </a:lnTo>
                  <a:lnTo>
                    <a:pt x="928487" y="845685"/>
                  </a:lnTo>
                  <a:cubicBezTo>
                    <a:pt x="930342" y="471196"/>
                    <a:pt x="941760" y="254422"/>
                    <a:pt x="944687" y="204672"/>
                  </a:cubicBezTo>
                  <a:cubicBezTo>
                    <a:pt x="951468" y="105204"/>
                    <a:pt x="1061554" y="-6545"/>
                    <a:pt x="1188464" y="299"/>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white"/>
                </a:solidFill>
                <a:effectLst/>
                <a:uLnTx/>
                <a:uFillTx/>
                <a:latin typeface="Arial"/>
                <a:cs typeface="+mn-cs"/>
              </a:endParaRPr>
            </a:p>
          </p:txBody>
        </p:sp>
        <p:sp>
          <p:nvSpPr>
            <p:cNvPr id="761" name="자유형: 도형 760">
              <a:extLst>
                <a:ext uri="{FF2B5EF4-FFF2-40B4-BE49-F238E27FC236}">
                  <a16:creationId xmlns:a16="http://schemas.microsoft.com/office/drawing/2014/main" id="{F703A25A-C81D-4D3A-8D07-FAFB2EAAA3AD}"/>
                </a:ext>
              </a:extLst>
            </p:cNvPr>
            <p:cNvSpPr/>
            <p:nvPr/>
          </p:nvSpPr>
          <p:spPr>
            <a:xfrm>
              <a:off x="6291084" y="719419"/>
              <a:ext cx="2254708" cy="3316446"/>
            </a:xfrm>
            <a:custGeom>
              <a:avLst/>
              <a:gdLst>
                <a:gd name="connsiteX0" fmla="*/ 2006914 w 2254708"/>
                <a:gd name="connsiteY0" fmla="*/ 869027 h 3316446"/>
                <a:gd name="connsiteX1" fmla="*/ 1846998 w 2254708"/>
                <a:gd name="connsiteY1" fmla="*/ 1030606 h 3316446"/>
                <a:gd name="connsiteX2" fmla="*/ 1846998 w 2254708"/>
                <a:gd name="connsiteY2" fmla="*/ 1318391 h 3316446"/>
                <a:gd name="connsiteX3" fmla="*/ 2006914 w 2254708"/>
                <a:gd name="connsiteY3" fmla="*/ 1479970 h 3316446"/>
                <a:gd name="connsiteX4" fmla="*/ 2166830 w 2254708"/>
                <a:gd name="connsiteY4" fmla="*/ 1318391 h 3316446"/>
                <a:gd name="connsiteX5" fmla="*/ 2166830 w 2254708"/>
                <a:gd name="connsiteY5" fmla="*/ 1030606 h 3316446"/>
                <a:gd name="connsiteX6" fmla="*/ 2006914 w 2254708"/>
                <a:gd name="connsiteY6" fmla="*/ 869027 h 3316446"/>
                <a:gd name="connsiteX7" fmla="*/ 1597529 w 2254708"/>
                <a:gd name="connsiteY7" fmla="*/ 809155 h 3316446"/>
                <a:gd name="connsiteX8" fmla="*/ 1437613 w 2254708"/>
                <a:gd name="connsiteY8" fmla="*/ 970670 h 3316446"/>
                <a:gd name="connsiteX9" fmla="*/ 1437613 w 2254708"/>
                <a:gd name="connsiteY9" fmla="*/ 1319031 h 3316446"/>
                <a:gd name="connsiteX10" fmla="*/ 1597529 w 2254708"/>
                <a:gd name="connsiteY10" fmla="*/ 1480546 h 3316446"/>
                <a:gd name="connsiteX11" fmla="*/ 1757445 w 2254708"/>
                <a:gd name="connsiteY11" fmla="*/ 1319031 h 3316446"/>
                <a:gd name="connsiteX12" fmla="*/ 1757445 w 2254708"/>
                <a:gd name="connsiteY12" fmla="*/ 1317879 h 3316446"/>
                <a:gd name="connsiteX13" fmla="*/ 1757445 w 2254708"/>
                <a:gd name="connsiteY13" fmla="*/ 1031118 h 3316446"/>
                <a:gd name="connsiteX14" fmla="*/ 1757445 w 2254708"/>
                <a:gd name="connsiteY14" fmla="*/ 970670 h 3316446"/>
                <a:gd name="connsiteX15" fmla="*/ 1597529 w 2254708"/>
                <a:gd name="connsiteY15" fmla="*/ 809155 h 3316446"/>
                <a:gd name="connsiteX16" fmla="*/ 1183410 w 2254708"/>
                <a:gd name="connsiteY16" fmla="*/ 87358 h 3316446"/>
                <a:gd name="connsiteX17" fmla="*/ 1031746 w 2254708"/>
                <a:gd name="connsiteY17" fmla="*/ 208638 h 3316446"/>
                <a:gd name="connsiteX18" fmla="*/ 1031682 w 2254708"/>
                <a:gd name="connsiteY18" fmla="*/ 209790 h 3316446"/>
                <a:gd name="connsiteX19" fmla="*/ 1017673 w 2254708"/>
                <a:gd name="connsiteY19" fmla="*/ 1271184 h 3316446"/>
                <a:gd name="connsiteX20" fmla="*/ 1014139 w 2254708"/>
                <a:gd name="connsiteY20" fmla="*/ 1280052 h 3316446"/>
                <a:gd name="connsiteX21" fmla="*/ 1014559 w 2254708"/>
                <a:gd name="connsiteY21" fmla="*/ 1285627 h 3316446"/>
                <a:gd name="connsiteX22" fmla="*/ 983067 w 2254708"/>
                <a:gd name="connsiteY22" fmla="*/ 1322166 h 3316446"/>
                <a:gd name="connsiteX23" fmla="*/ 929272 w 2254708"/>
                <a:gd name="connsiteY23" fmla="*/ 1292037 h 3316446"/>
                <a:gd name="connsiteX24" fmla="*/ 690548 w 2254708"/>
                <a:gd name="connsiteY24" fmla="*/ 443395 h 3316446"/>
                <a:gd name="connsiteX25" fmla="*/ 610399 w 2254708"/>
                <a:gd name="connsiteY25" fmla="*/ 374375 h 3316446"/>
                <a:gd name="connsiteX26" fmla="*/ 452850 w 2254708"/>
                <a:gd name="connsiteY26" fmla="*/ 370025 h 3316446"/>
                <a:gd name="connsiteX27" fmla="*/ 387988 w 2254708"/>
                <a:gd name="connsiteY27" fmla="*/ 526679 h 3316446"/>
                <a:gd name="connsiteX28" fmla="*/ 614620 w 2254708"/>
                <a:gd name="connsiteY28" fmla="*/ 1534086 h 3316446"/>
                <a:gd name="connsiteX29" fmla="*/ 613990 w 2254708"/>
                <a:gd name="connsiteY29" fmla="*/ 1539363 h 3316446"/>
                <a:gd name="connsiteX30" fmla="*/ 648517 w 2254708"/>
                <a:gd name="connsiteY30" fmla="*/ 1570930 h 3316446"/>
                <a:gd name="connsiteX31" fmla="*/ 686257 w 2254708"/>
                <a:gd name="connsiteY31" fmla="*/ 1605792 h 3316446"/>
                <a:gd name="connsiteX32" fmla="*/ 884425 w 2254708"/>
                <a:gd name="connsiteY32" fmla="*/ 1785858 h 3316446"/>
                <a:gd name="connsiteX33" fmla="*/ 1036473 w 2254708"/>
                <a:gd name="connsiteY33" fmla="*/ 1767243 h 3316446"/>
                <a:gd name="connsiteX34" fmla="*/ 1052145 w 2254708"/>
                <a:gd name="connsiteY34" fmla="*/ 1766540 h 3316446"/>
                <a:gd name="connsiteX35" fmla="*/ 1060716 w 2254708"/>
                <a:gd name="connsiteY35" fmla="*/ 1766987 h 3316446"/>
                <a:gd name="connsiteX36" fmla="*/ 1493513 w 2254708"/>
                <a:gd name="connsiteY36" fmla="*/ 2090210 h 3316446"/>
                <a:gd name="connsiteX37" fmla="*/ 1500038 w 2254708"/>
                <a:gd name="connsiteY37" fmla="*/ 2393347 h 3316446"/>
                <a:gd name="connsiteX38" fmla="*/ 1446178 w 2254708"/>
                <a:gd name="connsiteY38" fmla="*/ 2423411 h 3316446"/>
                <a:gd name="connsiteX39" fmla="*/ 1416114 w 2254708"/>
                <a:gd name="connsiteY39" fmla="*/ 2369551 h 3316446"/>
                <a:gd name="connsiteX40" fmla="*/ 1413044 w 2254708"/>
                <a:gd name="connsiteY40" fmla="*/ 2123728 h 3316446"/>
                <a:gd name="connsiteX41" fmla="*/ 1051825 w 2254708"/>
                <a:gd name="connsiteY41" fmla="*/ 1853854 h 3316446"/>
                <a:gd name="connsiteX42" fmla="*/ 1040247 w 2254708"/>
                <a:gd name="connsiteY42" fmla="*/ 1854366 h 3316446"/>
                <a:gd name="connsiteX43" fmla="*/ 908732 w 2254708"/>
                <a:gd name="connsiteY43" fmla="*/ 1869654 h 3316446"/>
                <a:gd name="connsiteX44" fmla="*/ 829861 w 2254708"/>
                <a:gd name="connsiteY44" fmla="*/ 1853854 h 3316446"/>
                <a:gd name="connsiteX45" fmla="*/ 627024 w 2254708"/>
                <a:gd name="connsiteY45" fmla="*/ 1669759 h 3316446"/>
                <a:gd name="connsiteX46" fmla="*/ 589987 w 2254708"/>
                <a:gd name="connsiteY46" fmla="*/ 1635537 h 3316446"/>
                <a:gd name="connsiteX47" fmla="*/ 553463 w 2254708"/>
                <a:gd name="connsiteY47" fmla="*/ 1602146 h 3316446"/>
                <a:gd name="connsiteX48" fmla="*/ 512076 w 2254708"/>
                <a:gd name="connsiteY48" fmla="*/ 1566389 h 3316446"/>
                <a:gd name="connsiteX49" fmla="*/ 134994 w 2254708"/>
                <a:gd name="connsiteY49" fmla="*/ 1581549 h 3316446"/>
                <a:gd name="connsiteX50" fmla="*/ 109215 w 2254708"/>
                <a:gd name="connsiteY50" fmla="*/ 1609374 h 3316446"/>
                <a:gd name="connsiteX51" fmla="*/ 172798 w 2254708"/>
                <a:gd name="connsiteY51" fmla="*/ 1753107 h 3316446"/>
                <a:gd name="connsiteX52" fmla="*/ 198896 w 2254708"/>
                <a:gd name="connsiteY52" fmla="*/ 1778502 h 3316446"/>
                <a:gd name="connsiteX53" fmla="*/ 757515 w 2254708"/>
                <a:gd name="connsiteY53" fmla="*/ 2370383 h 3316446"/>
                <a:gd name="connsiteX54" fmla="*/ 850266 w 2254708"/>
                <a:gd name="connsiteY54" fmla="*/ 2459616 h 3316446"/>
                <a:gd name="connsiteX55" fmla="*/ 897026 w 2254708"/>
                <a:gd name="connsiteY55" fmla="*/ 2556077 h 3316446"/>
                <a:gd name="connsiteX56" fmla="*/ 907709 w 2254708"/>
                <a:gd name="connsiteY56" fmla="*/ 3205081 h 3316446"/>
                <a:gd name="connsiteX57" fmla="*/ 909691 w 2254708"/>
                <a:gd name="connsiteY57" fmla="*/ 3225102 h 3316446"/>
                <a:gd name="connsiteX58" fmla="*/ 931823 w 2254708"/>
                <a:gd name="connsiteY58" fmla="*/ 3226381 h 3316446"/>
                <a:gd name="connsiteX59" fmla="*/ 1400634 w 2254708"/>
                <a:gd name="connsiteY59" fmla="*/ 3227597 h 3316446"/>
                <a:gd name="connsiteX60" fmla="*/ 1869827 w 2254708"/>
                <a:gd name="connsiteY60" fmla="*/ 3228812 h 3316446"/>
                <a:gd name="connsiteX61" fmla="*/ 1884476 w 2254708"/>
                <a:gd name="connsiteY61" fmla="*/ 3228492 h 3316446"/>
                <a:gd name="connsiteX62" fmla="*/ 1884732 w 2254708"/>
                <a:gd name="connsiteY62" fmla="*/ 3214164 h 3316446"/>
                <a:gd name="connsiteX63" fmla="*/ 1879486 w 2254708"/>
                <a:gd name="connsiteY63" fmla="*/ 2952541 h 3316446"/>
                <a:gd name="connsiteX64" fmla="*/ 1873985 w 2254708"/>
                <a:gd name="connsiteY64" fmla="*/ 2530746 h 3316446"/>
                <a:gd name="connsiteX65" fmla="*/ 1931747 w 2254708"/>
                <a:gd name="connsiteY65" fmla="*/ 2426993 h 3316446"/>
                <a:gd name="connsiteX66" fmla="*/ 2133817 w 2254708"/>
                <a:gd name="connsiteY66" fmla="*/ 2162748 h 3316446"/>
                <a:gd name="connsiteX67" fmla="*/ 2150768 w 2254708"/>
                <a:gd name="connsiteY67" fmla="*/ 2071276 h 3316446"/>
                <a:gd name="connsiteX68" fmla="*/ 2164121 w 2254708"/>
                <a:gd name="connsiteY68" fmla="*/ 1562295 h 3316446"/>
                <a:gd name="connsiteX69" fmla="*/ 2164857 w 2254708"/>
                <a:gd name="connsiteY69" fmla="*/ 1501885 h 3316446"/>
                <a:gd name="connsiteX70" fmla="*/ 2099486 w 2254708"/>
                <a:gd name="connsiteY70" fmla="*/ 1546297 h 3316446"/>
                <a:gd name="connsiteX71" fmla="*/ 2003716 w 2254708"/>
                <a:gd name="connsiteY71" fmla="*/ 1565813 h 3316446"/>
                <a:gd name="connsiteX72" fmla="*/ 1799560 w 2254708"/>
                <a:gd name="connsiteY72" fmla="*/ 1456399 h 3316446"/>
                <a:gd name="connsiteX73" fmla="*/ 1799156 w 2254708"/>
                <a:gd name="connsiteY73" fmla="*/ 1455651 h 3316446"/>
                <a:gd name="connsiteX74" fmla="*/ 1798486 w 2254708"/>
                <a:gd name="connsiteY74" fmla="*/ 1456891 h 3316446"/>
                <a:gd name="connsiteX75" fmla="*/ 1594331 w 2254708"/>
                <a:gd name="connsiteY75" fmla="*/ 1566262 h 3316446"/>
                <a:gd name="connsiteX76" fmla="*/ 1348060 w 2254708"/>
                <a:gd name="connsiteY76" fmla="*/ 1318392 h 3316446"/>
                <a:gd name="connsiteX77" fmla="*/ 1348060 w 2254708"/>
                <a:gd name="connsiteY77" fmla="*/ 1295915 h 3316446"/>
                <a:gd name="connsiteX78" fmla="*/ 1346140 w 2254708"/>
                <a:gd name="connsiteY78" fmla="*/ 1289287 h 3316446"/>
                <a:gd name="connsiteX79" fmla="*/ 1341663 w 2254708"/>
                <a:gd name="connsiteY79" fmla="*/ 868324 h 3316446"/>
                <a:gd name="connsiteX80" fmla="*/ 1336673 w 2254708"/>
                <a:gd name="connsiteY80" fmla="*/ 371241 h 3316446"/>
                <a:gd name="connsiteX81" fmla="*/ 1319914 w 2254708"/>
                <a:gd name="connsiteY81" fmla="*/ 218873 h 3316446"/>
                <a:gd name="connsiteX82" fmla="*/ 1183410 w 2254708"/>
                <a:gd name="connsiteY82" fmla="*/ 87358 h 3316446"/>
                <a:gd name="connsiteX83" fmla="*/ 1188464 w 2254708"/>
                <a:gd name="connsiteY83" fmla="*/ 299 h 3316446"/>
                <a:gd name="connsiteX84" fmla="*/ 1405437 w 2254708"/>
                <a:gd name="connsiteY84" fmla="*/ 201858 h 3316446"/>
                <a:gd name="connsiteX85" fmla="*/ 1423860 w 2254708"/>
                <a:gd name="connsiteY85" fmla="*/ 373480 h 3316446"/>
                <a:gd name="connsiteX86" fmla="*/ 1426999 w 2254708"/>
                <a:gd name="connsiteY86" fmla="*/ 703390 h 3316446"/>
                <a:gd name="connsiteX87" fmla="*/ 1428019 w 2254708"/>
                <a:gd name="connsiteY87" fmla="*/ 790788 h 3316446"/>
                <a:gd name="connsiteX88" fmla="*/ 1498560 w 2254708"/>
                <a:gd name="connsiteY88" fmla="*/ 742883 h 3316446"/>
                <a:gd name="connsiteX89" fmla="*/ 1594331 w 2254708"/>
                <a:gd name="connsiteY89" fmla="*/ 723376 h 3316446"/>
                <a:gd name="connsiteX90" fmla="*/ 1798486 w 2254708"/>
                <a:gd name="connsiteY90" fmla="*/ 832747 h 3316446"/>
                <a:gd name="connsiteX91" fmla="*/ 1818397 w 2254708"/>
                <a:gd name="connsiteY91" fmla="*/ 869622 h 3316446"/>
                <a:gd name="connsiteX92" fmla="*/ 1829655 w 2254708"/>
                <a:gd name="connsiteY92" fmla="*/ 855890 h 3316446"/>
                <a:gd name="connsiteX93" fmla="*/ 2003716 w 2254708"/>
                <a:gd name="connsiteY93" fmla="*/ 783184 h 3316446"/>
                <a:gd name="connsiteX94" fmla="*/ 2249986 w 2254708"/>
                <a:gd name="connsiteY94" fmla="*/ 1031118 h 3316446"/>
                <a:gd name="connsiteX95" fmla="*/ 2249986 w 2254708"/>
                <a:gd name="connsiteY95" fmla="*/ 1089874 h 3316446"/>
                <a:gd name="connsiteX96" fmla="*/ 2254585 w 2254708"/>
                <a:gd name="connsiteY96" fmla="*/ 1100841 h 3316446"/>
                <a:gd name="connsiteX97" fmla="*/ 2237954 w 2254708"/>
                <a:gd name="connsiteY97" fmla="*/ 2074154 h 3316446"/>
                <a:gd name="connsiteX98" fmla="*/ 2217037 w 2254708"/>
                <a:gd name="connsiteY98" fmla="*/ 2188910 h 3316446"/>
                <a:gd name="connsiteX99" fmla="*/ 1979978 w 2254708"/>
                <a:gd name="connsiteY99" fmla="*/ 2499595 h 3316446"/>
                <a:gd name="connsiteX100" fmla="*/ 1961235 w 2254708"/>
                <a:gd name="connsiteY100" fmla="*/ 2531130 h 3316446"/>
                <a:gd name="connsiteX101" fmla="*/ 1966672 w 2254708"/>
                <a:gd name="connsiteY101" fmla="*/ 2950366 h 3316446"/>
                <a:gd name="connsiteX102" fmla="*/ 1971918 w 2254708"/>
                <a:gd name="connsiteY102" fmla="*/ 3213652 h 3316446"/>
                <a:gd name="connsiteX103" fmla="*/ 1870083 w 2254708"/>
                <a:gd name="connsiteY103" fmla="*/ 3315934 h 3316446"/>
                <a:gd name="connsiteX104" fmla="*/ 1733835 w 2254708"/>
                <a:gd name="connsiteY104" fmla="*/ 3316446 h 3316446"/>
                <a:gd name="connsiteX105" fmla="*/ 1399994 w 2254708"/>
                <a:gd name="connsiteY105" fmla="*/ 3314783 h 3316446"/>
                <a:gd name="connsiteX106" fmla="*/ 932208 w 2254708"/>
                <a:gd name="connsiteY106" fmla="*/ 3313568 h 3316446"/>
                <a:gd name="connsiteX107" fmla="*/ 820651 w 2254708"/>
                <a:gd name="connsiteY107" fmla="*/ 3209046 h 3316446"/>
                <a:gd name="connsiteX108" fmla="*/ 809904 w 2254708"/>
                <a:gd name="connsiteY108" fmla="*/ 2554862 h 3316446"/>
                <a:gd name="connsiteX109" fmla="*/ 802356 w 2254708"/>
                <a:gd name="connsiteY109" fmla="*/ 2532410 h 3316446"/>
                <a:gd name="connsiteX110" fmla="*/ 683123 w 2254708"/>
                <a:gd name="connsiteY110" fmla="*/ 2415735 h 3316446"/>
                <a:gd name="connsiteX111" fmla="*/ 138320 w 2254708"/>
                <a:gd name="connsiteY111" fmla="*/ 1841189 h 3316446"/>
                <a:gd name="connsiteX112" fmla="*/ 111199 w 2254708"/>
                <a:gd name="connsiteY112" fmla="*/ 1814834 h 3316446"/>
                <a:gd name="connsiteX113" fmla="*/ 47232 w 2254708"/>
                <a:gd name="connsiteY113" fmla="*/ 1548094 h 3316446"/>
                <a:gd name="connsiteX114" fmla="*/ 68021 w 2254708"/>
                <a:gd name="connsiteY114" fmla="*/ 1525770 h 3316446"/>
                <a:gd name="connsiteX115" fmla="*/ 432753 w 2254708"/>
                <a:gd name="connsiteY115" fmla="*/ 1441458 h 3316446"/>
                <a:gd name="connsiteX116" fmla="*/ 510427 w 2254708"/>
                <a:gd name="connsiteY116" fmla="*/ 1472329 h 3316446"/>
                <a:gd name="connsiteX117" fmla="*/ 502642 w 2254708"/>
                <a:gd name="connsiteY117" fmla="*/ 1438742 h 3316446"/>
                <a:gd name="connsiteX118" fmla="*/ 302848 w 2254708"/>
                <a:gd name="connsiteY118" fmla="*/ 545357 h 3316446"/>
                <a:gd name="connsiteX119" fmla="*/ 402444 w 2254708"/>
                <a:gd name="connsiteY119" fmla="*/ 298895 h 3316446"/>
                <a:gd name="connsiteX120" fmla="*/ 658565 w 2254708"/>
                <a:gd name="connsiteY120" fmla="*/ 301645 h 3316446"/>
                <a:gd name="connsiteX121" fmla="*/ 769291 w 2254708"/>
                <a:gd name="connsiteY121" fmla="*/ 405143 h 3316446"/>
                <a:gd name="connsiteX122" fmla="*/ 772937 w 2254708"/>
                <a:gd name="connsiteY122" fmla="*/ 414034 h 3316446"/>
                <a:gd name="connsiteX123" fmla="*/ 928458 w 2254708"/>
                <a:gd name="connsiteY123" fmla="*/ 966906 h 3316446"/>
                <a:gd name="connsiteX124" fmla="*/ 928487 w 2254708"/>
                <a:gd name="connsiteY124" fmla="*/ 845685 h 3316446"/>
                <a:gd name="connsiteX125" fmla="*/ 944687 w 2254708"/>
                <a:gd name="connsiteY125" fmla="*/ 204672 h 3316446"/>
                <a:gd name="connsiteX126" fmla="*/ 1188464 w 2254708"/>
                <a:gd name="connsiteY126" fmla="*/ 299 h 3316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Lst>
              <a:rect l="l" t="t" r="r" b="b"/>
              <a:pathLst>
                <a:path w="2254708" h="3316446">
                  <a:moveTo>
                    <a:pt x="2006914" y="869027"/>
                  </a:moveTo>
                  <a:cubicBezTo>
                    <a:pt x="1918768" y="869027"/>
                    <a:pt x="1846998" y="941501"/>
                    <a:pt x="1846998" y="1030606"/>
                  </a:cubicBezTo>
                  <a:lnTo>
                    <a:pt x="1846998" y="1318391"/>
                  </a:lnTo>
                  <a:cubicBezTo>
                    <a:pt x="1846998" y="1407496"/>
                    <a:pt x="1918768" y="1479970"/>
                    <a:pt x="2006914" y="1479970"/>
                  </a:cubicBezTo>
                  <a:cubicBezTo>
                    <a:pt x="2095060" y="1479970"/>
                    <a:pt x="2166830" y="1407496"/>
                    <a:pt x="2166830" y="1318391"/>
                  </a:cubicBezTo>
                  <a:lnTo>
                    <a:pt x="2166830" y="1030606"/>
                  </a:lnTo>
                  <a:cubicBezTo>
                    <a:pt x="2166830" y="941501"/>
                    <a:pt x="2095060" y="869027"/>
                    <a:pt x="2006914" y="869027"/>
                  </a:cubicBezTo>
                  <a:close/>
                  <a:moveTo>
                    <a:pt x="1597529" y="809155"/>
                  </a:moveTo>
                  <a:cubicBezTo>
                    <a:pt x="1509383" y="809155"/>
                    <a:pt x="1437613" y="881629"/>
                    <a:pt x="1437613" y="970670"/>
                  </a:cubicBezTo>
                  <a:lnTo>
                    <a:pt x="1437613" y="1319031"/>
                  </a:lnTo>
                  <a:cubicBezTo>
                    <a:pt x="1437613" y="1408073"/>
                    <a:pt x="1509383" y="1480546"/>
                    <a:pt x="1597529" y="1480546"/>
                  </a:cubicBezTo>
                  <a:cubicBezTo>
                    <a:pt x="1685675" y="1480546"/>
                    <a:pt x="1757445" y="1408073"/>
                    <a:pt x="1757445" y="1319031"/>
                  </a:cubicBezTo>
                  <a:lnTo>
                    <a:pt x="1757445" y="1317879"/>
                  </a:lnTo>
                  <a:lnTo>
                    <a:pt x="1757445" y="1031118"/>
                  </a:lnTo>
                  <a:lnTo>
                    <a:pt x="1757445" y="970670"/>
                  </a:lnTo>
                  <a:cubicBezTo>
                    <a:pt x="1757445" y="881629"/>
                    <a:pt x="1685675" y="809155"/>
                    <a:pt x="1597529" y="809155"/>
                  </a:cubicBezTo>
                  <a:close/>
                  <a:moveTo>
                    <a:pt x="1183410" y="87358"/>
                  </a:moveTo>
                  <a:cubicBezTo>
                    <a:pt x="1100957" y="83072"/>
                    <a:pt x="1034752" y="164437"/>
                    <a:pt x="1031746" y="208638"/>
                  </a:cubicBezTo>
                  <a:cubicBezTo>
                    <a:pt x="1031746" y="209086"/>
                    <a:pt x="1031746" y="209534"/>
                    <a:pt x="1031682" y="209790"/>
                  </a:cubicBezTo>
                  <a:cubicBezTo>
                    <a:pt x="1027843" y="275611"/>
                    <a:pt x="1008973" y="636062"/>
                    <a:pt x="1017673" y="1271184"/>
                  </a:cubicBezTo>
                  <a:lnTo>
                    <a:pt x="1014139" y="1280052"/>
                  </a:lnTo>
                  <a:lnTo>
                    <a:pt x="1014559" y="1285627"/>
                  </a:lnTo>
                  <a:cubicBezTo>
                    <a:pt x="1012428" y="1302484"/>
                    <a:pt x="1000482" y="1317272"/>
                    <a:pt x="983067" y="1322166"/>
                  </a:cubicBezTo>
                  <a:cubicBezTo>
                    <a:pt x="959975" y="1328754"/>
                    <a:pt x="935796" y="1315193"/>
                    <a:pt x="929272" y="1292037"/>
                  </a:cubicBezTo>
                  <a:lnTo>
                    <a:pt x="690548" y="443395"/>
                  </a:lnTo>
                  <a:cubicBezTo>
                    <a:pt x="678075" y="425356"/>
                    <a:pt x="636817" y="392030"/>
                    <a:pt x="610399" y="374375"/>
                  </a:cubicBezTo>
                  <a:cubicBezTo>
                    <a:pt x="561208" y="342008"/>
                    <a:pt x="494811" y="340089"/>
                    <a:pt x="452850" y="370025"/>
                  </a:cubicBezTo>
                  <a:cubicBezTo>
                    <a:pt x="397134" y="409301"/>
                    <a:pt x="374171" y="464952"/>
                    <a:pt x="387988" y="526679"/>
                  </a:cubicBezTo>
                  <a:cubicBezTo>
                    <a:pt x="466538" y="894678"/>
                    <a:pt x="607776" y="1509587"/>
                    <a:pt x="614620" y="1534086"/>
                  </a:cubicBezTo>
                  <a:lnTo>
                    <a:pt x="613990" y="1539363"/>
                  </a:lnTo>
                  <a:lnTo>
                    <a:pt x="648517" y="1570930"/>
                  </a:lnTo>
                  <a:lnTo>
                    <a:pt x="686257" y="1605792"/>
                  </a:lnTo>
                  <a:cubicBezTo>
                    <a:pt x="741268" y="1656773"/>
                    <a:pt x="832932" y="1741657"/>
                    <a:pt x="884425" y="1785858"/>
                  </a:cubicBezTo>
                  <a:cubicBezTo>
                    <a:pt x="932592" y="1771785"/>
                    <a:pt x="987731" y="1769354"/>
                    <a:pt x="1036473" y="1767243"/>
                  </a:cubicBezTo>
                  <a:lnTo>
                    <a:pt x="1052145" y="1766540"/>
                  </a:lnTo>
                  <a:cubicBezTo>
                    <a:pt x="1054959" y="1766412"/>
                    <a:pt x="1057838" y="1766540"/>
                    <a:pt x="1060716" y="1766987"/>
                  </a:cubicBezTo>
                  <a:cubicBezTo>
                    <a:pt x="1271486" y="1798971"/>
                    <a:pt x="1417073" y="1907714"/>
                    <a:pt x="1493513" y="2090210"/>
                  </a:cubicBezTo>
                  <a:cubicBezTo>
                    <a:pt x="1539121" y="2200168"/>
                    <a:pt x="1529079" y="2290872"/>
                    <a:pt x="1500038" y="2393347"/>
                  </a:cubicBezTo>
                  <a:cubicBezTo>
                    <a:pt x="1493449" y="2416503"/>
                    <a:pt x="1469270" y="2429807"/>
                    <a:pt x="1446178" y="2423411"/>
                  </a:cubicBezTo>
                  <a:cubicBezTo>
                    <a:pt x="1423022" y="2416822"/>
                    <a:pt x="1409589" y="2392707"/>
                    <a:pt x="1416114" y="2369551"/>
                  </a:cubicBezTo>
                  <a:cubicBezTo>
                    <a:pt x="1440933" y="2282173"/>
                    <a:pt x="1449057" y="2210595"/>
                    <a:pt x="1413044" y="2123728"/>
                  </a:cubicBezTo>
                  <a:cubicBezTo>
                    <a:pt x="1348821" y="1970465"/>
                    <a:pt x="1230611" y="1882063"/>
                    <a:pt x="1051825" y="1853854"/>
                  </a:cubicBezTo>
                  <a:lnTo>
                    <a:pt x="1040247" y="1854366"/>
                  </a:lnTo>
                  <a:cubicBezTo>
                    <a:pt x="996174" y="1856285"/>
                    <a:pt x="946216" y="1858460"/>
                    <a:pt x="908732" y="1869654"/>
                  </a:cubicBezTo>
                  <a:cubicBezTo>
                    <a:pt x="879691" y="1877905"/>
                    <a:pt x="851162" y="1872148"/>
                    <a:pt x="829861" y="1853854"/>
                  </a:cubicBezTo>
                  <a:cubicBezTo>
                    <a:pt x="777473" y="1809141"/>
                    <a:pt x="686961" y="1725217"/>
                    <a:pt x="627024" y="1669759"/>
                  </a:cubicBezTo>
                  <a:lnTo>
                    <a:pt x="589987" y="1635537"/>
                  </a:lnTo>
                  <a:cubicBezTo>
                    <a:pt x="576362" y="1623383"/>
                    <a:pt x="564145" y="1612061"/>
                    <a:pt x="553463" y="1602146"/>
                  </a:cubicBezTo>
                  <a:cubicBezTo>
                    <a:pt x="537023" y="1586922"/>
                    <a:pt x="518345" y="1569587"/>
                    <a:pt x="512076" y="1566389"/>
                  </a:cubicBezTo>
                  <a:cubicBezTo>
                    <a:pt x="389517" y="1501975"/>
                    <a:pt x="226594" y="1472358"/>
                    <a:pt x="134994" y="1581549"/>
                  </a:cubicBezTo>
                  <a:cubicBezTo>
                    <a:pt x="126615" y="1591656"/>
                    <a:pt x="117659" y="1600803"/>
                    <a:pt x="109215" y="1609374"/>
                  </a:cubicBezTo>
                  <a:cubicBezTo>
                    <a:pt x="80239" y="1638735"/>
                    <a:pt x="69364" y="1649673"/>
                    <a:pt x="172798" y="1753107"/>
                  </a:cubicBezTo>
                  <a:cubicBezTo>
                    <a:pt x="176189" y="1756497"/>
                    <a:pt x="185336" y="1765325"/>
                    <a:pt x="198896" y="1778502"/>
                  </a:cubicBezTo>
                  <a:cubicBezTo>
                    <a:pt x="521287" y="2090274"/>
                    <a:pt x="704039" y="2283900"/>
                    <a:pt x="757515" y="2370383"/>
                  </a:cubicBezTo>
                  <a:cubicBezTo>
                    <a:pt x="767622" y="2387270"/>
                    <a:pt x="829861" y="2446951"/>
                    <a:pt x="850266" y="2459616"/>
                  </a:cubicBezTo>
                  <a:cubicBezTo>
                    <a:pt x="877580" y="2477015"/>
                    <a:pt x="897026" y="2517442"/>
                    <a:pt x="897026" y="2556077"/>
                  </a:cubicBezTo>
                  <a:cubicBezTo>
                    <a:pt x="890886" y="2777337"/>
                    <a:pt x="899009" y="3008256"/>
                    <a:pt x="907709" y="3205081"/>
                  </a:cubicBezTo>
                  <a:cubicBezTo>
                    <a:pt x="908220" y="3215571"/>
                    <a:pt x="908988" y="3221648"/>
                    <a:pt x="909691" y="3225102"/>
                  </a:cubicBezTo>
                  <a:cubicBezTo>
                    <a:pt x="913338" y="3225742"/>
                    <a:pt x="920054" y="3226381"/>
                    <a:pt x="931823" y="3226381"/>
                  </a:cubicBezTo>
                  <a:cubicBezTo>
                    <a:pt x="1085919" y="3225166"/>
                    <a:pt x="1245963" y="3226381"/>
                    <a:pt x="1400634" y="3227597"/>
                  </a:cubicBezTo>
                  <a:cubicBezTo>
                    <a:pt x="1555433" y="3228748"/>
                    <a:pt x="1715412" y="3229900"/>
                    <a:pt x="1869827" y="3228812"/>
                  </a:cubicBezTo>
                  <a:cubicBezTo>
                    <a:pt x="1876160" y="3228812"/>
                    <a:pt x="1880957" y="3228684"/>
                    <a:pt x="1884476" y="3228492"/>
                  </a:cubicBezTo>
                  <a:cubicBezTo>
                    <a:pt x="1884668" y="3224974"/>
                    <a:pt x="1884732" y="3220369"/>
                    <a:pt x="1884732" y="3214164"/>
                  </a:cubicBezTo>
                  <a:cubicBezTo>
                    <a:pt x="1883836" y="3128193"/>
                    <a:pt x="1881662" y="3040559"/>
                    <a:pt x="1879486" y="2952541"/>
                  </a:cubicBezTo>
                  <a:cubicBezTo>
                    <a:pt x="1876033" y="2813670"/>
                    <a:pt x="1872514" y="2670129"/>
                    <a:pt x="1873985" y="2530746"/>
                  </a:cubicBezTo>
                  <a:cubicBezTo>
                    <a:pt x="1873985" y="2485202"/>
                    <a:pt x="1891832" y="2453091"/>
                    <a:pt x="1931747" y="2426993"/>
                  </a:cubicBezTo>
                  <a:cubicBezTo>
                    <a:pt x="2035117" y="2357334"/>
                    <a:pt x="2097548" y="2275776"/>
                    <a:pt x="2133817" y="2162748"/>
                  </a:cubicBezTo>
                  <a:cubicBezTo>
                    <a:pt x="2144564" y="2128142"/>
                    <a:pt x="2149808" y="2099869"/>
                    <a:pt x="2150768" y="2071276"/>
                  </a:cubicBezTo>
                  <a:cubicBezTo>
                    <a:pt x="2156973" y="1889867"/>
                    <a:pt x="2161386" y="1722099"/>
                    <a:pt x="2164121" y="1562295"/>
                  </a:cubicBezTo>
                  <a:lnTo>
                    <a:pt x="2164857" y="1501885"/>
                  </a:lnTo>
                  <a:lnTo>
                    <a:pt x="2099486" y="1546297"/>
                  </a:lnTo>
                  <a:cubicBezTo>
                    <a:pt x="2070033" y="1558861"/>
                    <a:pt x="2037666" y="1565813"/>
                    <a:pt x="2003716" y="1565813"/>
                  </a:cubicBezTo>
                  <a:cubicBezTo>
                    <a:pt x="1918840" y="1565813"/>
                    <a:pt x="1843860" y="1522361"/>
                    <a:pt x="1799560" y="1456399"/>
                  </a:cubicBezTo>
                  <a:lnTo>
                    <a:pt x="1799156" y="1455651"/>
                  </a:lnTo>
                  <a:lnTo>
                    <a:pt x="1798486" y="1456891"/>
                  </a:lnTo>
                  <a:cubicBezTo>
                    <a:pt x="1754186" y="1522835"/>
                    <a:pt x="1679206" y="1566262"/>
                    <a:pt x="1594331" y="1566262"/>
                  </a:cubicBezTo>
                  <a:cubicBezTo>
                    <a:pt x="1458530" y="1566262"/>
                    <a:pt x="1348060" y="1455088"/>
                    <a:pt x="1348060" y="1318392"/>
                  </a:cubicBezTo>
                  <a:lnTo>
                    <a:pt x="1348060" y="1295915"/>
                  </a:lnTo>
                  <a:lnTo>
                    <a:pt x="1346140" y="1289287"/>
                  </a:lnTo>
                  <a:cubicBezTo>
                    <a:pt x="1346396" y="1270225"/>
                    <a:pt x="1343966" y="1065916"/>
                    <a:pt x="1341663" y="868324"/>
                  </a:cubicBezTo>
                  <a:cubicBezTo>
                    <a:pt x="1338144" y="567554"/>
                    <a:pt x="1336034" y="384034"/>
                    <a:pt x="1336673" y="371241"/>
                  </a:cubicBezTo>
                  <a:cubicBezTo>
                    <a:pt x="1336609" y="346550"/>
                    <a:pt x="1323305" y="234608"/>
                    <a:pt x="1319914" y="218873"/>
                  </a:cubicBezTo>
                  <a:cubicBezTo>
                    <a:pt x="1312367" y="175248"/>
                    <a:pt x="1263688" y="92091"/>
                    <a:pt x="1183410" y="87358"/>
                  </a:cubicBezTo>
                  <a:close/>
                  <a:moveTo>
                    <a:pt x="1188464" y="299"/>
                  </a:moveTo>
                  <a:cubicBezTo>
                    <a:pt x="1314157" y="7720"/>
                    <a:pt x="1392197" y="124970"/>
                    <a:pt x="1405437" y="201858"/>
                  </a:cubicBezTo>
                  <a:cubicBezTo>
                    <a:pt x="1409212" y="218233"/>
                    <a:pt x="1423860" y="338618"/>
                    <a:pt x="1423860" y="373480"/>
                  </a:cubicBezTo>
                  <a:cubicBezTo>
                    <a:pt x="1423476" y="387201"/>
                    <a:pt x="1425107" y="538980"/>
                    <a:pt x="1426999" y="703390"/>
                  </a:cubicBezTo>
                  <a:lnTo>
                    <a:pt x="1428019" y="790788"/>
                  </a:lnTo>
                  <a:lnTo>
                    <a:pt x="1498560" y="742883"/>
                  </a:lnTo>
                  <a:cubicBezTo>
                    <a:pt x="1528013" y="730324"/>
                    <a:pt x="1560380" y="723376"/>
                    <a:pt x="1594331" y="723376"/>
                  </a:cubicBezTo>
                  <a:cubicBezTo>
                    <a:pt x="1679206" y="723376"/>
                    <a:pt x="1754186" y="766803"/>
                    <a:pt x="1798486" y="832747"/>
                  </a:cubicBezTo>
                  <a:lnTo>
                    <a:pt x="1818397" y="869622"/>
                  </a:lnTo>
                  <a:lnTo>
                    <a:pt x="1829655" y="855890"/>
                  </a:lnTo>
                  <a:cubicBezTo>
                    <a:pt x="1874248" y="810994"/>
                    <a:pt x="1935815" y="783184"/>
                    <a:pt x="2003716" y="783184"/>
                  </a:cubicBezTo>
                  <a:cubicBezTo>
                    <a:pt x="2139516" y="783184"/>
                    <a:pt x="2249986" y="894422"/>
                    <a:pt x="2249986" y="1031118"/>
                  </a:cubicBezTo>
                  <a:lnTo>
                    <a:pt x="2249986" y="1089874"/>
                  </a:lnTo>
                  <a:lnTo>
                    <a:pt x="2254585" y="1100841"/>
                  </a:lnTo>
                  <a:cubicBezTo>
                    <a:pt x="2255609" y="1401036"/>
                    <a:pt x="2250300" y="1710377"/>
                    <a:pt x="2237954" y="2074154"/>
                  </a:cubicBezTo>
                  <a:cubicBezTo>
                    <a:pt x="2236739" y="2110295"/>
                    <a:pt x="2230087" y="2146756"/>
                    <a:pt x="2217037" y="2188910"/>
                  </a:cubicBezTo>
                  <a:cubicBezTo>
                    <a:pt x="2174884" y="2320425"/>
                    <a:pt x="2099531" y="2419061"/>
                    <a:pt x="1979978" y="2499595"/>
                  </a:cubicBezTo>
                  <a:cubicBezTo>
                    <a:pt x="1962899" y="2510725"/>
                    <a:pt x="1961235" y="2515523"/>
                    <a:pt x="1961235" y="2531130"/>
                  </a:cubicBezTo>
                  <a:cubicBezTo>
                    <a:pt x="1959764" y="2669426"/>
                    <a:pt x="1963282" y="2812263"/>
                    <a:pt x="1966672" y="2950366"/>
                  </a:cubicBezTo>
                  <a:cubicBezTo>
                    <a:pt x="1968848" y="3038768"/>
                    <a:pt x="1970959" y="3126850"/>
                    <a:pt x="1971918" y="3213652"/>
                  </a:cubicBezTo>
                  <a:cubicBezTo>
                    <a:pt x="1971918" y="3290220"/>
                    <a:pt x="1946204" y="3315934"/>
                    <a:pt x="1870083" y="3315934"/>
                  </a:cubicBezTo>
                  <a:cubicBezTo>
                    <a:pt x="1825179" y="3316318"/>
                    <a:pt x="1779571" y="3316446"/>
                    <a:pt x="1733835" y="3316446"/>
                  </a:cubicBezTo>
                  <a:cubicBezTo>
                    <a:pt x="1622534" y="3316446"/>
                    <a:pt x="1509952" y="3315615"/>
                    <a:pt x="1399994" y="3314783"/>
                  </a:cubicBezTo>
                  <a:cubicBezTo>
                    <a:pt x="1245643" y="3313631"/>
                    <a:pt x="1085983" y="3312416"/>
                    <a:pt x="932208" y="3313568"/>
                  </a:cubicBezTo>
                  <a:cubicBezTo>
                    <a:pt x="855320" y="3313568"/>
                    <a:pt x="824104" y="3284271"/>
                    <a:pt x="820651" y="3209046"/>
                  </a:cubicBezTo>
                  <a:cubicBezTo>
                    <a:pt x="811823" y="3010559"/>
                    <a:pt x="803763" y="2777721"/>
                    <a:pt x="809904" y="2554862"/>
                  </a:cubicBezTo>
                  <a:cubicBezTo>
                    <a:pt x="809904" y="2546418"/>
                    <a:pt x="805170" y="2535992"/>
                    <a:pt x="802356" y="2532410"/>
                  </a:cubicBezTo>
                  <a:cubicBezTo>
                    <a:pt x="772931" y="2513156"/>
                    <a:pt x="701865" y="2447078"/>
                    <a:pt x="683123" y="2415735"/>
                  </a:cubicBezTo>
                  <a:cubicBezTo>
                    <a:pt x="649796" y="2361875"/>
                    <a:pt x="527876" y="2217887"/>
                    <a:pt x="138320" y="1841189"/>
                  </a:cubicBezTo>
                  <a:cubicBezTo>
                    <a:pt x="124184" y="1827500"/>
                    <a:pt x="114716" y="1818353"/>
                    <a:pt x="111199" y="1814834"/>
                  </a:cubicBezTo>
                  <a:cubicBezTo>
                    <a:pt x="-15071" y="1688565"/>
                    <a:pt x="-30040" y="1626261"/>
                    <a:pt x="47232" y="1548094"/>
                  </a:cubicBezTo>
                  <a:cubicBezTo>
                    <a:pt x="54012" y="1541250"/>
                    <a:pt x="61177" y="1534022"/>
                    <a:pt x="68021" y="1525770"/>
                  </a:cubicBezTo>
                  <a:cubicBezTo>
                    <a:pt x="161955" y="1413893"/>
                    <a:pt x="305652" y="1406181"/>
                    <a:pt x="432753" y="1441458"/>
                  </a:cubicBezTo>
                  <a:lnTo>
                    <a:pt x="510427" y="1472329"/>
                  </a:lnTo>
                  <a:lnTo>
                    <a:pt x="502642" y="1438742"/>
                  </a:lnTo>
                  <a:cubicBezTo>
                    <a:pt x="455420" y="1234300"/>
                    <a:pt x="360370" y="814880"/>
                    <a:pt x="302848" y="545357"/>
                  </a:cubicBezTo>
                  <a:cubicBezTo>
                    <a:pt x="281483" y="450239"/>
                    <a:pt x="318712" y="357936"/>
                    <a:pt x="402444" y="298895"/>
                  </a:cubicBezTo>
                  <a:cubicBezTo>
                    <a:pt x="473575" y="248169"/>
                    <a:pt x="578991" y="249257"/>
                    <a:pt x="658565" y="301645"/>
                  </a:cubicBezTo>
                  <a:cubicBezTo>
                    <a:pt x="662212" y="304076"/>
                    <a:pt x="744472" y="359215"/>
                    <a:pt x="769291" y="405143"/>
                  </a:cubicBezTo>
                  <a:cubicBezTo>
                    <a:pt x="770827" y="407958"/>
                    <a:pt x="772042" y="410964"/>
                    <a:pt x="772937" y="414034"/>
                  </a:cubicBezTo>
                  <a:lnTo>
                    <a:pt x="928458" y="966906"/>
                  </a:lnTo>
                  <a:lnTo>
                    <a:pt x="928487" y="845685"/>
                  </a:lnTo>
                  <a:cubicBezTo>
                    <a:pt x="930342" y="471196"/>
                    <a:pt x="941760" y="254422"/>
                    <a:pt x="944687" y="204672"/>
                  </a:cubicBezTo>
                  <a:cubicBezTo>
                    <a:pt x="951468" y="105204"/>
                    <a:pt x="1061554" y="-6545"/>
                    <a:pt x="1188464" y="299"/>
                  </a:cubicBezTo>
                  <a:close/>
                </a:path>
              </a:pathLst>
            </a:custGeom>
            <a:solidFill>
              <a:schemeClr val="accent3"/>
            </a:solidFill>
            <a:ln w="639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Arial"/>
                <a:cs typeface="+mn-cs"/>
              </a:endParaRPr>
            </a:p>
          </p:txBody>
        </p:sp>
      </p:grpSp>
      <p:grpSp>
        <p:nvGrpSpPr>
          <p:cNvPr id="762" name="그룹 761">
            <a:extLst>
              <a:ext uri="{FF2B5EF4-FFF2-40B4-BE49-F238E27FC236}">
                <a16:creationId xmlns:a16="http://schemas.microsoft.com/office/drawing/2014/main" id="{3D5DFAA5-8243-428D-AED8-D470B412D945}"/>
              </a:ext>
            </a:extLst>
          </p:cNvPr>
          <p:cNvGrpSpPr/>
          <p:nvPr/>
        </p:nvGrpSpPr>
        <p:grpSpPr>
          <a:xfrm>
            <a:off x="7253157" y="2847431"/>
            <a:ext cx="963894" cy="1640982"/>
            <a:chOff x="3025133" y="1053137"/>
            <a:chExt cx="1948042" cy="3316446"/>
          </a:xfrm>
          <a:effectLst>
            <a:outerShdw blurRad="50800" dist="38100" dir="16200000" rotWithShape="0">
              <a:prstClr val="black">
                <a:alpha val="40000"/>
              </a:prstClr>
            </a:outerShdw>
          </a:effectLst>
        </p:grpSpPr>
        <p:sp>
          <p:nvSpPr>
            <p:cNvPr id="763" name="자유형: 도형 762">
              <a:extLst>
                <a:ext uri="{FF2B5EF4-FFF2-40B4-BE49-F238E27FC236}">
                  <a16:creationId xmlns:a16="http://schemas.microsoft.com/office/drawing/2014/main" id="{736A5811-1040-4F97-8F68-25ACD8658883}"/>
                </a:ext>
              </a:extLst>
            </p:cNvPr>
            <p:cNvSpPr/>
            <p:nvPr/>
          </p:nvSpPr>
          <p:spPr>
            <a:xfrm>
              <a:off x="3025133" y="1053137"/>
              <a:ext cx="1948042" cy="3316446"/>
            </a:xfrm>
            <a:custGeom>
              <a:avLst/>
              <a:gdLst>
                <a:gd name="connsiteX0" fmla="*/ 98006 w 1948042"/>
                <a:gd name="connsiteY0" fmla="*/ 1788544 h 3316446"/>
                <a:gd name="connsiteX1" fmla="*/ 110607 w 1948042"/>
                <a:gd name="connsiteY1" fmla="*/ 1840805 h 3316446"/>
                <a:gd name="connsiteX2" fmla="*/ 124480 w 1948042"/>
                <a:gd name="connsiteY2" fmla="*/ 1861529 h 3316446"/>
                <a:gd name="connsiteX3" fmla="*/ 124479 w 1948042"/>
                <a:gd name="connsiteY3" fmla="*/ 1861527 h 3316446"/>
                <a:gd name="connsiteX4" fmla="*/ 110607 w 1948042"/>
                <a:gd name="connsiteY4" fmla="*/ 1840804 h 3316446"/>
                <a:gd name="connsiteX5" fmla="*/ 98766 w 1948042"/>
                <a:gd name="connsiteY5" fmla="*/ 1812419 h 3316446"/>
                <a:gd name="connsiteX6" fmla="*/ 282115 w 1948042"/>
                <a:gd name="connsiteY6" fmla="*/ 1772401 h 3316446"/>
                <a:gd name="connsiteX7" fmla="*/ 269308 w 1948042"/>
                <a:gd name="connsiteY7" fmla="*/ 1793532 h 3316446"/>
                <a:gd name="connsiteX8" fmla="*/ 269308 w 1948042"/>
                <a:gd name="connsiteY8" fmla="*/ 1793533 h 3316446"/>
                <a:gd name="connsiteX9" fmla="*/ 282115 w 1948042"/>
                <a:gd name="connsiteY9" fmla="*/ 1772403 h 3316446"/>
                <a:gd name="connsiteX10" fmla="*/ 890550 w 1948042"/>
                <a:gd name="connsiteY10" fmla="*/ 299 h 3316446"/>
                <a:gd name="connsiteX11" fmla="*/ 894478 w 1948042"/>
                <a:gd name="connsiteY11" fmla="*/ 2191 h 3316446"/>
                <a:gd name="connsiteX12" fmla="*/ 975317 w 1948042"/>
                <a:gd name="connsiteY12" fmla="*/ 24804 h 3316446"/>
                <a:gd name="connsiteX13" fmla="*/ 1107332 w 1948042"/>
                <a:gd name="connsiteY13" fmla="*/ 202497 h 3316446"/>
                <a:gd name="connsiteX14" fmla="*/ 1125754 w 1948042"/>
                <a:gd name="connsiteY14" fmla="*/ 374119 h 3316446"/>
                <a:gd name="connsiteX15" fmla="*/ 1128893 w 1948042"/>
                <a:gd name="connsiteY15" fmla="*/ 704209 h 3316446"/>
                <a:gd name="connsiteX16" fmla="*/ 1130004 w 1948042"/>
                <a:gd name="connsiteY16" fmla="*/ 799440 h 3316446"/>
                <a:gd name="connsiteX17" fmla="*/ 1196616 w 1948042"/>
                <a:gd name="connsiteY17" fmla="*/ 754382 h 3316446"/>
                <a:gd name="connsiteX18" fmla="*/ 1292387 w 1948042"/>
                <a:gd name="connsiteY18" fmla="*/ 734953 h 3316446"/>
                <a:gd name="connsiteX19" fmla="*/ 1496543 w 1948042"/>
                <a:gd name="connsiteY19" fmla="*/ 843921 h 3316446"/>
                <a:gd name="connsiteX20" fmla="*/ 1517217 w 1948042"/>
                <a:gd name="connsiteY20" fmla="*/ 882061 h 3316446"/>
                <a:gd name="connsiteX21" fmla="*/ 1527711 w 1948042"/>
                <a:gd name="connsiteY21" fmla="*/ 869395 h 3316446"/>
                <a:gd name="connsiteX22" fmla="*/ 1701772 w 1948042"/>
                <a:gd name="connsiteY22" fmla="*/ 797449 h 3316446"/>
                <a:gd name="connsiteX23" fmla="*/ 1948042 w 1948042"/>
                <a:gd name="connsiteY23" fmla="*/ 1042760 h 3316446"/>
                <a:gd name="connsiteX24" fmla="*/ 1948042 w 1948042"/>
                <a:gd name="connsiteY24" fmla="*/ 1325812 h 3316446"/>
                <a:gd name="connsiteX25" fmla="*/ 1943030 w 1948042"/>
                <a:gd name="connsiteY25" fmla="*/ 1375174 h 3316446"/>
                <a:gd name="connsiteX26" fmla="*/ 1942100 w 1948042"/>
                <a:gd name="connsiteY26" fmla="*/ 1378153 h 3316446"/>
                <a:gd name="connsiteX27" fmla="*/ 1940775 w 1948042"/>
                <a:gd name="connsiteY27" fmla="*/ 1563806 h 3316446"/>
                <a:gd name="connsiteX28" fmla="*/ 1937773 w 1948042"/>
                <a:gd name="connsiteY28" fmla="*/ 1701763 h 3316446"/>
                <a:gd name="connsiteX29" fmla="*/ 1940700 w 1948042"/>
                <a:gd name="connsiteY29" fmla="*/ 1759285 h 3316446"/>
                <a:gd name="connsiteX30" fmla="*/ 1936999 w 1948042"/>
                <a:gd name="connsiteY30" fmla="*/ 1832015 h 3316446"/>
                <a:gd name="connsiteX31" fmla="*/ 1934215 w 1948042"/>
                <a:gd name="connsiteY31" fmla="*/ 1850120 h 3316446"/>
                <a:gd name="connsiteX32" fmla="*/ 1927446 w 1948042"/>
                <a:gd name="connsiteY32" fmla="*/ 2074346 h 3316446"/>
                <a:gd name="connsiteX33" fmla="*/ 1906529 w 1948042"/>
                <a:gd name="connsiteY33" fmla="*/ 2189166 h 3316446"/>
                <a:gd name="connsiteX34" fmla="*/ 1669533 w 1948042"/>
                <a:gd name="connsiteY34" fmla="*/ 2499851 h 3316446"/>
                <a:gd name="connsiteX35" fmla="*/ 1650727 w 1948042"/>
                <a:gd name="connsiteY35" fmla="*/ 2531386 h 3316446"/>
                <a:gd name="connsiteX36" fmla="*/ 1656164 w 1948042"/>
                <a:gd name="connsiteY36" fmla="*/ 2950238 h 3316446"/>
                <a:gd name="connsiteX37" fmla="*/ 1661409 w 1948042"/>
                <a:gd name="connsiteY37" fmla="*/ 3213972 h 3316446"/>
                <a:gd name="connsiteX38" fmla="*/ 1559639 w 1948042"/>
                <a:gd name="connsiteY38" fmla="*/ 3316190 h 3316446"/>
                <a:gd name="connsiteX39" fmla="*/ 1423390 w 1948042"/>
                <a:gd name="connsiteY39" fmla="*/ 3316446 h 3316446"/>
                <a:gd name="connsiteX40" fmla="*/ 1090381 w 1948042"/>
                <a:gd name="connsiteY40" fmla="*/ 3314783 h 3316446"/>
                <a:gd name="connsiteX41" fmla="*/ 621891 w 1948042"/>
                <a:gd name="connsiteY41" fmla="*/ 3313632 h 3316446"/>
                <a:gd name="connsiteX42" fmla="*/ 510269 w 1948042"/>
                <a:gd name="connsiteY42" fmla="*/ 3209111 h 3316446"/>
                <a:gd name="connsiteX43" fmla="*/ 499523 w 1948042"/>
                <a:gd name="connsiteY43" fmla="*/ 2554926 h 3316446"/>
                <a:gd name="connsiteX44" fmla="*/ 491975 w 1948042"/>
                <a:gd name="connsiteY44" fmla="*/ 2532474 h 3316446"/>
                <a:gd name="connsiteX45" fmla="*/ 372742 w 1948042"/>
                <a:gd name="connsiteY45" fmla="*/ 2415799 h 3316446"/>
                <a:gd name="connsiteX46" fmla="*/ 39221 w 1948042"/>
                <a:gd name="connsiteY46" fmla="*/ 1890635 h 3316446"/>
                <a:gd name="connsiteX47" fmla="*/ 11715 w 1948042"/>
                <a:gd name="connsiteY47" fmla="*/ 1776455 h 3316446"/>
                <a:gd name="connsiteX48" fmla="*/ 16769 w 1948042"/>
                <a:gd name="connsiteY48" fmla="*/ 1743896 h 3316446"/>
                <a:gd name="connsiteX49" fmla="*/ 47601 w 1948042"/>
                <a:gd name="connsiteY49" fmla="*/ 1573553 h 3316446"/>
                <a:gd name="connsiteX50" fmla="*/ 69541 w 1948042"/>
                <a:gd name="connsiteY50" fmla="*/ 1498904 h 3316446"/>
                <a:gd name="connsiteX51" fmla="*/ 91801 w 1948042"/>
                <a:gd name="connsiteY51" fmla="*/ 1423168 h 3316446"/>
                <a:gd name="connsiteX52" fmla="*/ 126568 w 1948042"/>
                <a:gd name="connsiteY52" fmla="*/ 1358108 h 3316446"/>
                <a:gd name="connsiteX53" fmla="*/ 175256 w 1948042"/>
                <a:gd name="connsiteY53" fmla="*/ 1315097 h 3316446"/>
                <a:gd name="connsiteX54" fmla="*/ 163842 w 1948042"/>
                <a:gd name="connsiteY54" fmla="*/ 1265757 h 3316446"/>
                <a:gd name="connsiteX55" fmla="*/ 5894 w 1948042"/>
                <a:gd name="connsiteY55" fmla="*/ 547340 h 3316446"/>
                <a:gd name="connsiteX56" fmla="*/ 105426 w 1948042"/>
                <a:gd name="connsiteY56" fmla="*/ 300110 h 3316446"/>
                <a:gd name="connsiteX57" fmla="*/ 361675 w 1948042"/>
                <a:gd name="connsiteY57" fmla="*/ 302925 h 3316446"/>
                <a:gd name="connsiteX58" fmla="*/ 472401 w 1948042"/>
                <a:gd name="connsiteY58" fmla="*/ 406806 h 3316446"/>
                <a:gd name="connsiteX59" fmla="*/ 475983 w 1948042"/>
                <a:gd name="connsiteY59" fmla="*/ 415697 h 3316446"/>
                <a:gd name="connsiteX60" fmla="*/ 631391 w 1948042"/>
                <a:gd name="connsiteY60" fmla="*/ 970442 h 3316446"/>
                <a:gd name="connsiteX61" fmla="*/ 631422 w 1948042"/>
                <a:gd name="connsiteY61" fmla="*/ 844294 h 3316446"/>
                <a:gd name="connsiteX62" fmla="*/ 647541 w 1948042"/>
                <a:gd name="connsiteY62" fmla="*/ 204352 h 3316446"/>
                <a:gd name="connsiteX63" fmla="*/ 890550 w 1948042"/>
                <a:gd name="connsiteY63" fmla="*/ 299 h 3316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1948042" h="3316446">
                  <a:moveTo>
                    <a:pt x="98006" y="1788544"/>
                  </a:moveTo>
                  <a:cubicBezTo>
                    <a:pt x="96535" y="1801210"/>
                    <a:pt x="97302" y="1822127"/>
                    <a:pt x="110607" y="1840805"/>
                  </a:cubicBezTo>
                  <a:lnTo>
                    <a:pt x="124480" y="1861529"/>
                  </a:lnTo>
                  <a:lnTo>
                    <a:pt x="124479" y="1861527"/>
                  </a:lnTo>
                  <a:lnTo>
                    <a:pt x="110607" y="1840804"/>
                  </a:lnTo>
                  <a:cubicBezTo>
                    <a:pt x="103955" y="1831465"/>
                    <a:pt x="100437" y="1821566"/>
                    <a:pt x="98766" y="1812419"/>
                  </a:cubicBezTo>
                  <a:close/>
                  <a:moveTo>
                    <a:pt x="282115" y="1772401"/>
                  </a:moveTo>
                  <a:lnTo>
                    <a:pt x="269308" y="1793532"/>
                  </a:lnTo>
                  <a:lnTo>
                    <a:pt x="269308" y="1793533"/>
                  </a:lnTo>
                  <a:lnTo>
                    <a:pt x="282115" y="1772403"/>
                  </a:lnTo>
                  <a:close/>
                  <a:moveTo>
                    <a:pt x="890550" y="299"/>
                  </a:moveTo>
                  <a:lnTo>
                    <a:pt x="894478" y="2191"/>
                  </a:lnTo>
                  <a:lnTo>
                    <a:pt x="975317" y="24804"/>
                  </a:lnTo>
                  <a:cubicBezTo>
                    <a:pt x="1050949" y="64497"/>
                    <a:pt x="1097401" y="144831"/>
                    <a:pt x="1107332" y="202497"/>
                  </a:cubicBezTo>
                  <a:cubicBezTo>
                    <a:pt x="1111169" y="218744"/>
                    <a:pt x="1125754" y="339129"/>
                    <a:pt x="1125754" y="374119"/>
                  </a:cubicBezTo>
                  <a:cubicBezTo>
                    <a:pt x="1125370" y="387791"/>
                    <a:pt x="1127001" y="539668"/>
                    <a:pt x="1128893" y="704209"/>
                  </a:cubicBezTo>
                  <a:lnTo>
                    <a:pt x="1130004" y="799440"/>
                  </a:lnTo>
                  <a:lnTo>
                    <a:pt x="1196616" y="754382"/>
                  </a:lnTo>
                  <a:cubicBezTo>
                    <a:pt x="1226070" y="741873"/>
                    <a:pt x="1258437" y="734953"/>
                    <a:pt x="1292387" y="734953"/>
                  </a:cubicBezTo>
                  <a:cubicBezTo>
                    <a:pt x="1377262" y="734953"/>
                    <a:pt x="1452243" y="778230"/>
                    <a:pt x="1496543" y="843921"/>
                  </a:cubicBezTo>
                  <a:lnTo>
                    <a:pt x="1517217" y="882061"/>
                  </a:lnTo>
                  <a:lnTo>
                    <a:pt x="1527711" y="869395"/>
                  </a:lnTo>
                  <a:cubicBezTo>
                    <a:pt x="1572304" y="824970"/>
                    <a:pt x="1633872" y="797449"/>
                    <a:pt x="1701772" y="797449"/>
                  </a:cubicBezTo>
                  <a:cubicBezTo>
                    <a:pt x="1837572" y="797449"/>
                    <a:pt x="1948042" y="907471"/>
                    <a:pt x="1948042" y="1042760"/>
                  </a:cubicBezTo>
                  <a:lnTo>
                    <a:pt x="1948042" y="1325812"/>
                  </a:lnTo>
                  <a:cubicBezTo>
                    <a:pt x="1948042" y="1342715"/>
                    <a:pt x="1946316" y="1359224"/>
                    <a:pt x="1943030" y="1375174"/>
                  </a:cubicBezTo>
                  <a:lnTo>
                    <a:pt x="1942100" y="1378153"/>
                  </a:lnTo>
                  <a:lnTo>
                    <a:pt x="1940775" y="1563806"/>
                  </a:lnTo>
                  <a:lnTo>
                    <a:pt x="1937773" y="1701763"/>
                  </a:lnTo>
                  <a:lnTo>
                    <a:pt x="1940700" y="1759285"/>
                  </a:lnTo>
                  <a:cubicBezTo>
                    <a:pt x="1940700" y="1783839"/>
                    <a:pt x="1939447" y="1808102"/>
                    <a:pt x="1936999" y="1832015"/>
                  </a:cubicBezTo>
                  <a:lnTo>
                    <a:pt x="1934215" y="1850120"/>
                  </a:lnTo>
                  <a:lnTo>
                    <a:pt x="1927446" y="2074346"/>
                  </a:lnTo>
                  <a:cubicBezTo>
                    <a:pt x="1926230" y="2110487"/>
                    <a:pt x="1919578" y="2147012"/>
                    <a:pt x="1906529" y="2189166"/>
                  </a:cubicBezTo>
                  <a:cubicBezTo>
                    <a:pt x="1864375" y="2320681"/>
                    <a:pt x="1789086" y="2419317"/>
                    <a:pt x="1669533" y="2499851"/>
                  </a:cubicBezTo>
                  <a:cubicBezTo>
                    <a:pt x="1652454" y="2510981"/>
                    <a:pt x="1650727" y="2515778"/>
                    <a:pt x="1650727" y="2531386"/>
                  </a:cubicBezTo>
                  <a:cubicBezTo>
                    <a:pt x="1649256" y="2669554"/>
                    <a:pt x="1652774" y="2812263"/>
                    <a:pt x="1656164" y="2950238"/>
                  </a:cubicBezTo>
                  <a:cubicBezTo>
                    <a:pt x="1658339" y="3038768"/>
                    <a:pt x="1660514" y="3126977"/>
                    <a:pt x="1661409" y="3213972"/>
                  </a:cubicBezTo>
                  <a:cubicBezTo>
                    <a:pt x="1661409" y="3290540"/>
                    <a:pt x="1635695" y="3316190"/>
                    <a:pt x="1559639" y="3316190"/>
                  </a:cubicBezTo>
                  <a:cubicBezTo>
                    <a:pt x="1514798" y="3316318"/>
                    <a:pt x="1469190" y="3316446"/>
                    <a:pt x="1423390" y="3316446"/>
                  </a:cubicBezTo>
                  <a:cubicBezTo>
                    <a:pt x="1312344" y="3316446"/>
                    <a:pt x="1200019" y="3315615"/>
                    <a:pt x="1090381" y="3314783"/>
                  </a:cubicBezTo>
                  <a:cubicBezTo>
                    <a:pt x="935838" y="3313632"/>
                    <a:pt x="775922" y="3312480"/>
                    <a:pt x="621891" y="3313632"/>
                  </a:cubicBezTo>
                  <a:cubicBezTo>
                    <a:pt x="545003" y="3313632"/>
                    <a:pt x="513788" y="3284335"/>
                    <a:pt x="510269" y="3209111"/>
                  </a:cubicBezTo>
                  <a:cubicBezTo>
                    <a:pt x="501506" y="3010495"/>
                    <a:pt x="493383" y="2777593"/>
                    <a:pt x="499523" y="2554926"/>
                  </a:cubicBezTo>
                  <a:cubicBezTo>
                    <a:pt x="499523" y="2546482"/>
                    <a:pt x="494790" y="2536056"/>
                    <a:pt x="491975" y="2532474"/>
                  </a:cubicBezTo>
                  <a:cubicBezTo>
                    <a:pt x="462615" y="2513220"/>
                    <a:pt x="391484" y="2447143"/>
                    <a:pt x="372742" y="2415799"/>
                  </a:cubicBezTo>
                  <a:cubicBezTo>
                    <a:pt x="293615" y="2286971"/>
                    <a:pt x="109072" y="1992533"/>
                    <a:pt x="39221" y="1890635"/>
                  </a:cubicBezTo>
                  <a:cubicBezTo>
                    <a:pt x="16321" y="1858588"/>
                    <a:pt x="6598" y="1818800"/>
                    <a:pt x="11715" y="1776455"/>
                  </a:cubicBezTo>
                  <a:lnTo>
                    <a:pt x="16769" y="1743896"/>
                  </a:lnTo>
                  <a:cubicBezTo>
                    <a:pt x="26619" y="1679865"/>
                    <a:pt x="37813" y="1607263"/>
                    <a:pt x="47601" y="1573553"/>
                  </a:cubicBezTo>
                  <a:cubicBezTo>
                    <a:pt x="55468" y="1548159"/>
                    <a:pt x="62504" y="1523531"/>
                    <a:pt x="69541" y="1498904"/>
                  </a:cubicBezTo>
                  <a:cubicBezTo>
                    <a:pt x="76769" y="1473638"/>
                    <a:pt x="83997" y="1448435"/>
                    <a:pt x="91801" y="1423168"/>
                  </a:cubicBezTo>
                  <a:cubicBezTo>
                    <a:pt x="99477" y="1399069"/>
                    <a:pt x="111327" y="1377224"/>
                    <a:pt x="126568" y="1358108"/>
                  </a:cubicBezTo>
                  <a:lnTo>
                    <a:pt x="175256" y="1315097"/>
                  </a:lnTo>
                  <a:lnTo>
                    <a:pt x="163842" y="1265757"/>
                  </a:lnTo>
                  <a:cubicBezTo>
                    <a:pt x="131108" y="1122606"/>
                    <a:pt x="64903" y="824826"/>
                    <a:pt x="5894" y="547340"/>
                  </a:cubicBezTo>
                  <a:cubicBezTo>
                    <a:pt x="-15407" y="451966"/>
                    <a:pt x="21757" y="359407"/>
                    <a:pt x="105426" y="300110"/>
                  </a:cubicBezTo>
                  <a:cubicBezTo>
                    <a:pt x="176620" y="249193"/>
                    <a:pt x="282101" y="250280"/>
                    <a:pt x="361675" y="302925"/>
                  </a:cubicBezTo>
                  <a:cubicBezTo>
                    <a:pt x="365321" y="305355"/>
                    <a:pt x="447518" y="360558"/>
                    <a:pt x="472401" y="406806"/>
                  </a:cubicBezTo>
                  <a:cubicBezTo>
                    <a:pt x="473936" y="409621"/>
                    <a:pt x="475087" y="412627"/>
                    <a:pt x="475983" y="415697"/>
                  </a:cubicBezTo>
                  <a:lnTo>
                    <a:pt x="631391" y="970442"/>
                  </a:lnTo>
                  <a:lnTo>
                    <a:pt x="631422" y="844294"/>
                  </a:lnTo>
                  <a:cubicBezTo>
                    <a:pt x="633269" y="470432"/>
                    <a:pt x="644616" y="254006"/>
                    <a:pt x="647541" y="204352"/>
                  </a:cubicBezTo>
                  <a:cubicBezTo>
                    <a:pt x="654322" y="105076"/>
                    <a:pt x="764088" y="-6546"/>
                    <a:pt x="890550" y="299"/>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white"/>
                </a:solidFill>
                <a:effectLst/>
                <a:uLnTx/>
                <a:uFillTx/>
                <a:latin typeface="Arial"/>
                <a:cs typeface="+mn-cs"/>
              </a:endParaRPr>
            </a:p>
          </p:txBody>
        </p:sp>
        <p:sp>
          <p:nvSpPr>
            <p:cNvPr id="764" name="자유형: 도형 763">
              <a:extLst>
                <a:ext uri="{FF2B5EF4-FFF2-40B4-BE49-F238E27FC236}">
                  <a16:creationId xmlns:a16="http://schemas.microsoft.com/office/drawing/2014/main" id="{05B46A82-A576-4735-8E7C-327E85AC1E06}"/>
                </a:ext>
              </a:extLst>
            </p:cNvPr>
            <p:cNvSpPr/>
            <p:nvPr/>
          </p:nvSpPr>
          <p:spPr>
            <a:xfrm>
              <a:off x="3025133" y="1053137"/>
              <a:ext cx="1948042" cy="3316446"/>
            </a:xfrm>
            <a:custGeom>
              <a:avLst/>
              <a:gdLst>
                <a:gd name="connsiteX0" fmla="*/ 329820 w 1948042"/>
                <a:gd name="connsiteY0" fmla="*/ 1359650 h 3316446"/>
                <a:gd name="connsiteX1" fmla="*/ 282433 w 1948042"/>
                <a:gd name="connsiteY1" fmla="*/ 1362976 h 3316446"/>
                <a:gd name="connsiteX2" fmla="*/ 243957 w 1948042"/>
                <a:gd name="connsiteY2" fmla="*/ 1376014 h 3316446"/>
                <a:gd name="connsiteX3" fmla="*/ 237900 w 1948042"/>
                <a:gd name="connsiteY3" fmla="*/ 1380823 h 3316446"/>
                <a:gd name="connsiteX4" fmla="*/ 232840 w 1948042"/>
                <a:gd name="connsiteY4" fmla="*/ 1381546 h 3316446"/>
                <a:gd name="connsiteX5" fmla="*/ 199388 w 1948042"/>
                <a:gd name="connsiteY5" fmla="*/ 1406784 h 3316446"/>
                <a:gd name="connsiteX6" fmla="*/ 174957 w 1948042"/>
                <a:gd name="connsiteY6" fmla="*/ 1449330 h 3316446"/>
                <a:gd name="connsiteX7" fmla="*/ 153337 w 1948042"/>
                <a:gd name="connsiteY7" fmla="*/ 1522892 h 3316446"/>
                <a:gd name="connsiteX8" fmla="*/ 131077 w 1948042"/>
                <a:gd name="connsiteY8" fmla="*/ 1598628 h 3316446"/>
                <a:gd name="connsiteX9" fmla="*/ 102867 w 1948042"/>
                <a:gd name="connsiteY9" fmla="*/ 1757265 h 3316446"/>
                <a:gd name="connsiteX10" fmla="*/ 98006 w 1948042"/>
                <a:gd name="connsiteY10" fmla="*/ 1788544 h 3316446"/>
                <a:gd name="connsiteX11" fmla="*/ 110607 w 1948042"/>
                <a:gd name="connsiteY11" fmla="*/ 1840805 h 3316446"/>
                <a:gd name="connsiteX12" fmla="*/ 447199 w 1948042"/>
                <a:gd name="connsiteY12" fmla="*/ 2370703 h 3316446"/>
                <a:gd name="connsiteX13" fmla="*/ 539886 w 1948042"/>
                <a:gd name="connsiteY13" fmla="*/ 2459808 h 3316446"/>
                <a:gd name="connsiteX14" fmla="*/ 586645 w 1948042"/>
                <a:gd name="connsiteY14" fmla="*/ 2556269 h 3316446"/>
                <a:gd name="connsiteX15" fmla="*/ 597264 w 1948042"/>
                <a:gd name="connsiteY15" fmla="*/ 3205273 h 3316446"/>
                <a:gd name="connsiteX16" fmla="*/ 599247 w 1948042"/>
                <a:gd name="connsiteY16" fmla="*/ 3225294 h 3316446"/>
                <a:gd name="connsiteX17" fmla="*/ 621379 w 1948042"/>
                <a:gd name="connsiteY17" fmla="*/ 3226573 h 3316446"/>
                <a:gd name="connsiteX18" fmla="*/ 1090829 w 1948042"/>
                <a:gd name="connsiteY18" fmla="*/ 3227789 h 3316446"/>
                <a:gd name="connsiteX19" fmla="*/ 1559319 w 1948042"/>
                <a:gd name="connsiteY19" fmla="*/ 3228940 h 3316446"/>
                <a:gd name="connsiteX20" fmla="*/ 1573967 w 1948042"/>
                <a:gd name="connsiteY20" fmla="*/ 3228620 h 3316446"/>
                <a:gd name="connsiteX21" fmla="*/ 1574223 w 1948042"/>
                <a:gd name="connsiteY21" fmla="*/ 3214356 h 3316446"/>
                <a:gd name="connsiteX22" fmla="*/ 1568978 w 1948042"/>
                <a:gd name="connsiteY22" fmla="*/ 2952349 h 3316446"/>
                <a:gd name="connsiteX23" fmla="*/ 1563541 w 1948042"/>
                <a:gd name="connsiteY23" fmla="*/ 2530938 h 3316446"/>
                <a:gd name="connsiteX24" fmla="*/ 1621302 w 1948042"/>
                <a:gd name="connsiteY24" fmla="*/ 2427185 h 3316446"/>
                <a:gd name="connsiteX25" fmla="*/ 1823308 w 1948042"/>
                <a:gd name="connsiteY25" fmla="*/ 2162940 h 3316446"/>
                <a:gd name="connsiteX26" fmla="*/ 1840260 w 1948042"/>
                <a:gd name="connsiteY26" fmla="*/ 2071468 h 3316446"/>
                <a:gd name="connsiteX27" fmla="*/ 1853589 w 1948042"/>
                <a:gd name="connsiteY27" fmla="*/ 1562503 h 3316446"/>
                <a:gd name="connsiteX28" fmla="*/ 1853937 w 1948042"/>
                <a:gd name="connsiteY28" fmla="*/ 1513858 h 3316446"/>
                <a:gd name="connsiteX29" fmla="*/ 1797543 w 1948042"/>
                <a:gd name="connsiteY29" fmla="*/ 1551755 h 3316446"/>
                <a:gd name="connsiteX30" fmla="*/ 1701772 w 1948042"/>
                <a:gd name="connsiteY30" fmla="*/ 1571059 h 3316446"/>
                <a:gd name="connsiteX31" fmla="*/ 1527711 w 1948042"/>
                <a:gd name="connsiteY31" fmla="*/ 1499145 h 3316446"/>
                <a:gd name="connsiteX32" fmla="*/ 1497792 w 1948042"/>
                <a:gd name="connsiteY32" fmla="*/ 1463047 h 3316446"/>
                <a:gd name="connsiteX33" fmla="*/ 1496543 w 1948042"/>
                <a:gd name="connsiteY33" fmla="*/ 1465352 h 3316446"/>
                <a:gd name="connsiteX34" fmla="*/ 1292387 w 1948042"/>
                <a:gd name="connsiteY34" fmla="*/ 1574320 h 3316446"/>
                <a:gd name="connsiteX35" fmla="*/ 1196616 w 1948042"/>
                <a:gd name="connsiteY35" fmla="*/ 1554882 h 3316446"/>
                <a:gd name="connsiteX36" fmla="*/ 1144992 w 1948042"/>
                <a:gd name="connsiteY36" fmla="*/ 1519953 h 3316446"/>
                <a:gd name="connsiteX37" fmla="*/ 1127778 w 1948042"/>
                <a:gd name="connsiteY37" fmla="*/ 1601738 h 3316446"/>
                <a:gd name="connsiteX38" fmla="*/ 1005881 w 1948042"/>
                <a:gd name="connsiteY38" fmla="*/ 1786945 h 3316446"/>
                <a:gd name="connsiteX39" fmla="*/ 947089 w 1948042"/>
                <a:gd name="connsiteY39" fmla="*/ 1818113 h 3316446"/>
                <a:gd name="connsiteX40" fmla="*/ 906492 w 1948042"/>
                <a:gd name="connsiteY40" fmla="*/ 1830284 h 3316446"/>
                <a:gd name="connsiteX41" fmla="*/ 911027 w 1948042"/>
                <a:gd name="connsiteY41" fmla="*/ 1833545 h 3316446"/>
                <a:gd name="connsiteX42" fmla="*/ 964751 w 1948042"/>
                <a:gd name="connsiteY42" fmla="*/ 1885197 h 3316446"/>
                <a:gd name="connsiteX43" fmla="*/ 985860 w 1948042"/>
                <a:gd name="connsiteY43" fmla="*/ 1907074 h 3316446"/>
                <a:gd name="connsiteX44" fmla="*/ 1016308 w 1948042"/>
                <a:gd name="connsiteY44" fmla="*/ 2435948 h 3316446"/>
                <a:gd name="connsiteX45" fmla="*/ 1015092 w 1948042"/>
                <a:gd name="connsiteY45" fmla="*/ 2437419 h 3316446"/>
                <a:gd name="connsiteX46" fmla="*/ 1013877 w 1948042"/>
                <a:gd name="connsiteY46" fmla="*/ 2439850 h 3316446"/>
                <a:gd name="connsiteX47" fmla="*/ 1009016 w 1948042"/>
                <a:gd name="connsiteY47" fmla="*/ 2448934 h 3316446"/>
                <a:gd name="connsiteX48" fmla="*/ 971467 w 1948042"/>
                <a:gd name="connsiteY48" fmla="*/ 2470170 h 3316446"/>
                <a:gd name="connsiteX49" fmla="*/ 949207 w 1948042"/>
                <a:gd name="connsiteY49" fmla="*/ 2464030 h 3316446"/>
                <a:gd name="connsiteX50" fmla="*/ 934047 w 1948042"/>
                <a:gd name="connsiteY50" fmla="*/ 2404221 h 3316446"/>
                <a:gd name="connsiteX51" fmla="*/ 935774 w 1948042"/>
                <a:gd name="connsiteY51" fmla="*/ 2400959 h 3316446"/>
                <a:gd name="connsiteX52" fmla="*/ 949143 w 1948042"/>
                <a:gd name="connsiteY52" fmla="*/ 2380233 h 3316446"/>
                <a:gd name="connsiteX53" fmla="*/ 924004 w 1948042"/>
                <a:gd name="connsiteY53" fmla="*/ 1968482 h 3316446"/>
                <a:gd name="connsiteX54" fmla="*/ 901552 w 1948042"/>
                <a:gd name="connsiteY54" fmla="*/ 1945262 h 3316446"/>
                <a:gd name="connsiteX55" fmla="*/ 797095 w 1948042"/>
                <a:gd name="connsiteY55" fmla="*/ 1865112 h 3316446"/>
                <a:gd name="connsiteX56" fmla="*/ 489608 w 1948042"/>
                <a:gd name="connsiteY56" fmla="*/ 1841828 h 3316446"/>
                <a:gd name="connsiteX57" fmla="*/ 312997 w 1948042"/>
                <a:gd name="connsiteY57" fmla="*/ 1845410 h 3316446"/>
                <a:gd name="connsiteX58" fmla="*/ 269308 w 1948042"/>
                <a:gd name="connsiteY58" fmla="*/ 1793533 h 3316446"/>
                <a:gd name="connsiteX59" fmla="*/ 312677 w 1948042"/>
                <a:gd name="connsiteY59" fmla="*/ 1758224 h 3316446"/>
                <a:gd name="connsiteX60" fmla="*/ 489160 w 1948042"/>
                <a:gd name="connsiteY60" fmla="*/ 1754706 h 3316446"/>
                <a:gd name="connsiteX61" fmla="*/ 657776 w 1948042"/>
                <a:gd name="connsiteY61" fmla="*/ 1766028 h 3316446"/>
                <a:gd name="connsiteX62" fmla="*/ 776794 w 1948042"/>
                <a:gd name="connsiteY62" fmla="*/ 1775487 h 3316446"/>
                <a:gd name="connsiteX63" fmla="*/ 803699 w 1948042"/>
                <a:gd name="connsiteY63" fmla="*/ 1778678 h 3316446"/>
                <a:gd name="connsiteX64" fmla="*/ 817309 w 1948042"/>
                <a:gd name="connsiteY64" fmla="*/ 1768723 h 3316446"/>
                <a:gd name="connsiteX65" fmla="*/ 860422 w 1948042"/>
                <a:gd name="connsiteY65" fmla="*/ 1753427 h 3316446"/>
                <a:gd name="connsiteX66" fmla="*/ 957011 w 1948042"/>
                <a:gd name="connsiteY66" fmla="*/ 1714791 h 3316446"/>
                <a:gd name="connsiteX67" fmla="*/ 1066777 w 1948042"/>
                <a:gd name="connsiteY67" fmla="*/ 1449138 h 3316446"/>
                <a:gd name="connsiteX68" fmla="*/ 329820 w 1948042"/>
                <a:gd name="connsiteY68" fmla="*/ 1359650 h 3316446"/>
                <a:gd name="connsiteX69" fmla="*/ 1698573 w 1948042"/>
                <a:gd name="connsiteY69" fmla="*/ 883292 h 3316446"/>
                <a:gd name="connsiteX70" fmla="*/ 1538657 w 1948042"/>
                <a:gd name="connsiteY70" fmla="*/ 1042184 h 3316446"/>
                <a:gd name="connsiteX71" fmla="*/ 1538657 w 1948042"/>
                <a:gd name="connsiteY71" fmla="*/ 1326195 h 3316446"/>
                <a:gd name="connsiteX72" fmla="*/ 1698573 w 1948042"/>
                <a:gd name="connsiteY72" fmla="*/ 1485088 h 3316446"/>
                <a:gd name="connsiteX73" fmla="*/ 1845907 w 1948042"/>
                <a:gd name="connsiteY73" fmla="*/ 1387993 h 3316446"/>
                <a:gd name="connsiteX74" fmla="*/ 1855164 w 1948042"/>
                <a:gd name="connsiteY74" fmla="*/ 1342525 h 3316446"/>
                <a:gd name="connsiteX75" fmla="*/ 1856891 w 1948042"/>
                <a:gd name="connsiteY75" fmla="*/ 1101417 h 3316446"/>
                <a:gd name="connsiteX76" fmla="*/ 1858489 w 1948042"/>
                <a:gd name="connsiteY76" fmla="*/ 1097521 h 3316446"/>
                <a:gd name="connsiteX77" fmla="*/ 1858489 w 1948042"/>
                <a:gd name="connsiteY77" fmla="*/ 1042184 h 3316446"/>
                <a:gd name="connsiteX78" fmla="*/ 1698573 w 1948042"/>
                <a:gd name="connsiteY78" fmla="*/ 883292 h 3316446"/>
                <a:gd name="connsiteX79" fmla="*/ 1295585 w 1948042"/>
                <a:gd name="connsiteY79" fmla="*/ 820668 h 3316446"/>
                <a:gd name="connsiteX80" fmla="*/ 1135669 w 1948042"/>
                <a:gd name="connsiteY80" fmla="*/ 981224 h 3316446"/>
                <a:gd name="connsiteX81" fmla="*/ 1135669 w 1948042"/>
                <a:gd name="connsiteY81" fmla="*/ 1327986 h 3316446"/>
                <a:gd name="connsiteX82" fmla="*/ 1295585 w 1948042"/>
                <a:gd name="connsiteY82" fmla="*/ 1488541 h 3316446"/>
                <a:gd name="connsiteX83" fmla="*/ 1455501 w 1948042"/>
                <a:gd name="connsiteY83" fmla="*/ 1327986 h 3316446"/>
                <a:gd name="connsiteX84" fmla="*/ 1455501 w 1948042"/>
                <a:gd name="connsiteY84" fmla="*/ 1325812 h 3316446"/>
                <a:gd name="connsiteX85" fmla="*/ 1455501 w 1948042"/>
                <a:gd name="connsiteY85" fmla="*/ 1042760 h 3316446"/>
                <a:gd name="connsiteX86" fmla="*/ 1455501 w 1948042"/>
                <a:gd name="connsiteY86" fmla="*/ 981224 h 3316446"/>
                <a:gd name="connsiteX87" fmla="*/ 1295585 w 1948042"/>
                <a:gd name="connsiteY87" fmla="*/ 820668 h 3316446"/>
                <a:gd name="connsiteX88" fmla="*/ 232087 w 1948042"/>
                <a:gd name="connsiteY88" fmla="*/ 349956 h 3316446"/>
                <a:gd name="connsiteX89" fmla="*/ 156087 w 1948042"/>
                <a:gd name="connsiteY89" fmla="*/ 371241 h 3316446"/>
                <a:gd name="connsiteX90" fmla="*/ 91161 w 1948042"/>
                <a:gd name="connsiteY90" fmla="*/ 528790 h 3316446"/>
                <a:gd name="connsiteX91" fmla="*/ 248803 w 1948042"/>
                <a:gd name="connsiteY91" fmla="*/ 1245929 h 3316446"/>
                <a:gd name="connsiteX92" fmla="*/ 256570 w 1948042"/>
                <a:gd name="connsiteY92" fmla="*/ 1279571 h 3316446"/>
                <a:gd name="connsiteX93" fmla="*/ 334170 w 1948042"/>
                <a:gd name="connsiteY93" fmla="*/ 1272527 h 3316446"/>
                <a:gd name="connsiteX94" fmla="*/ 623800 w 1948042"/>
                <a:gd name="connsiteY94" fmla="*/ 1301096 h 3316446"/>
                <a:gd name="connsiteX95" fmla="*/ 636730 w 1948042"/>
                <a:gd name="connsiteY95" fmla="*/ 1302624 h 3316446"/>
                <a:gd name="connsiteX96" fmla="*/ 632381 w 1948042"/>
                <a:gd name="connsiteY96" fmla="*/ 1297091 h 3316446"/>
                <a:gd name="connsiteX97" fmla="*/ 393658 w 1948042"/>
                <a:gd name="connsiteY97" fmla="*/ 444930 h 3316446"/>
                <a:gd name="connsiteX98" fmla="*/ 313508 w 1948042"/>
                <a:gd name="connsiteY98" fmla="*/ 375591 h 3316446"/>
                <a:gd name="connsiteX99" fmla="*/ 232087 w 1948042"/>
                <a:gd name="connsiteY99" fmla="*/ 349956 h 3316446"/>
                <a:gd name="connsiteX100" fmla="*/ 884155 w 1948042"/>
                <a:gd name="connsiteY100" fmla="*/ 87628 h 3316446"/>
                <a:gd name="connsiteX101" fmla="*/ 827773 w 1948042"/>
                <a:gd name="connsiteY101" fmla="*/ 98028 h 3316446"/>
                <a:gd name="connsiteX102" fmla="*/ 734600 w 1948042"/>
                <a:gd name="connsiteY102" fmla="*/ 208382 h 3316446"/>
                <a:gd name="connsiteX103" fmla="*/ 734536 w 1948042"/>
                <a:gd name="connsiteY103" fmla="*/ 209533 h 3316446"/>
                <a:gd name="connsiteX104" fmla="*/ 720527 w 1948042"/>
                <a:gd name="connsiteY104" fmla="*/ 1269201 h 3316446"/>
                <a:gd name="connsiteX105" fmla="*/ 716699 w 1948042"/>
                <a:gd name="connsiteY105" fmla="*/ 1278816 h 3316446"/>
                <a:gd name="connsiteX106" fmla="*/ 717597 w 1948042"/>
                <a:gd name="connsiteY106" fmla="*/ 1290834 h 3316446"/>
                <a:gd name="connsiteX107" fmla="*/ 712340 w 1948042"/>
                <a:gd name="connsiteY107" fmla="*/ 1306702 h 3316446"/>
                <a:gd name="connsiteX108" fmla="*/ 706959 w 1948042"/>
                <a:gd name="connsiteY108" fmla="*/ 1310924 h 3316446"/>
                <a:gd name="connsiteX109" fmla="*/ 758779 w 1948042"/>
                <a:gd name="connsiteY109" fmla="*/ 1317048 h 3316446"/>
                <a:gd name="connsiteX110" fmla="*/ 1035881 w 1948042"/>
                <a:gd name="connsiteY110" fmla="*/ 1355036 h 3316446"/>
                <a:gd name="connsiteX111" fmla="*/ 1049151 w 1948042"/>
                <a:gd name="connsiteY111" fmla="*/ 1357497 h 3316446"/>
                <a:gd name="connsiteX112" fmla="*/ 1046116 w 1948042"/>
                <a:gd name="connsiteY112" fmla="*/ 1327410 h 3316446"/>
                <a:gd name="connsiteX113" fmla="*/ 1046116 w 1948042"/>
                <a:gd name="connsiteY113" fmla="*/ 1084973 h 3316446"/>
                <a:gd name="connsiteX114" fmla="*/ 1045328 w 1948042"/>
                <a:gd name="connsiteY114" fmla="*/ 1015807 h 3316446"/>
                <a:gd name="connsiteX115" fmla="*/ 1043621 w 1948042"/>
                <a:gd name="connsiteY115" fmla="*/ 869411 h 3316446"/>
                <a:gd name="connsiteX116" fmla="*/ 1038568 w 1948042"/>
                <a:gd name="connsiteY116" fmla="*/ 372008 h 3316446"/>
                <a:gd name="connsiteX117" fmla="*/ 1021809 w 1948042"/>
                <a:gd name="connsiteY117" fmla="*/ 219640 h 3316446"/>
                <a:gd name="connsiteX118" fmla="*/ 885048 w 1948042"/>
                <a:gd name="connsiteY118" fmla="*/ 88061 h 3316446"/>
                <a:gd name="connsiteX119" fmla="*/ 890550 w 1948042"/>
                <a:gd name="connsiteY119" fmla="*/ 299 h 3316446"/>
                <a:gd name="connsiteX120" fmla="*/ 894478 w 1948042"/>
                <a:gd name="connsiteY120" fmla="*/ 2191 h 3316446"/>
                <a:gd name="connsiteX121" fmla="*/ 975317 w 1948042"/>
                <a:gd name="connsiteY121" fmla="*/ 24804 h 3316446"/>
                <a:gd name="connsiteX122" fmla="*/ 1107332 w 1948042"/>
                <a:gd name="connsiteY122" fmla="*/ 202497 h 3316446"/>
                <a:gd name="connsiteX123" fmla="*/ 1125754 w 1948042"/>
                <a:gd name="connsiteY123" fmla="*/ 374119 h 3316446"/>
                <a:gd name="connsiteX124" fmla="*/ 1128893 w 1948042"/>
                <a:gd name="connsiteY124" fmla="*/ 704209 h 3316446"/>
                <a:gd name="connsiteX125" fmla="*/ 1130004 w 1948042"/>
                <a:gd name="connsiteY125" fmla="*/ 799440 h 3316446"/>
                <a:gd name="connsiteX126" fmla="*/ 1196616 w 1948042"/>
                <a:gd name="connsiteY126" fmla="*/ 754382 h 3316446"/>
                <a:gd name="connsiteX127" fmla="*/ 1292387 w 1948042"/>
                <a:gd name="connsiteY127" fmla="*/ 734953 h 3316446"/>
                <a:gd name="connsiteX128" fmla="*/ 1496543 w 1948042"/>
                <a:gd name="connsiteY128" fmla="*/ 843921 h 3316446"/>
                <a:gd name="connsiteX129" fmla="*/ 1517217 w 1948042"/>
                <a:gd name="connsiteY129" fmla="*/ 882061 h 3316446"/>
                <a:gd name="connsiteX130" fmla="*/ 1527711 w 1948042"/>
                <a:gd name="connsiteY130" fmla="*/ 869395 h 3316446"/>
                <a:gd name="connsiteX131" fmla="*/ 1701772 w 1948042"/>
                <a:gd name="connsiteY131" fmla="*/ 797449 h 3316446"/>
                <a:gd name="connsiteX132" fmla="*/ 1948042 w 1948042"/>
                <a:gd name="connsiteY132" fmla="*/ 1042760 h 3316446"/>
                <a:gd name="connsiteX133" fmla="*/ 1948042 w 1948042"/>
                <a:gd name="connsiteY133" fmla="*/ 1325812 h 3316446"/>
                <a:gd name="connsiteX134" fmla="*/ 1943030 w 1948042"/>
                <a:gd name="connsiteY134" fmla="*/ 1375174 h 3316446"/>
                <a:gd name="connsiteX135" fmla="*/ 1942100 w 1948042"/>
                <a:gd name="connsiteY135" fmla="*/ 1378153 h 3316446"/>
                <a:gd name="connsiteX136" fmla="*/ 1940775 w 1948042"/>
                <a:gd name="connsiteY136" fmla="*/ 1563806 h 3316446"/>
                <a:gd name="connsiteX137" fmla="*/ 1927446 w 1948042"/>
                <a:gd name="connsiteY137" fmla="*/ 2074346 h 3316446"/>
                <a:gd name="connsiteX138" fmla="*/ 1906529 w 1948042"/>
                <a:gd name="connsiteY138" fmla="*/ 2189166 h 3316446"/>
                <a:gd name="connsiteX139" fmla="*/ 1669533 w 1948042"/>
                <a:gd name="connsiteY139" fmla="*/ 2499851 h 3316446"/>
                <a:gd name="connsiteX140" fmla="*/ 1650727 w 1948042"/>
                <a:gd name="connsiteY140" fmla="*/ 2531386 h 3316446"/>
                <a:gd name="connsiteX141" fmla="*/ 1656164 w 1948042"/>
                <a:gd name="connsiteY141" fmla="*/ 2950238 h 3316446"/>
                <a:gd name="connsiteX142" fmla="*/ 1661409 w 1948042"/>
                <a:gd name="connsiteY142" fmla="*/ 3213972 h 3316446"/>
                <a:gd name="connsiteX143" fmla="*/ 1559639 w 1948042"/>
                <a:gd name="connsiteY143" fmla="*/ 3316190 h 3316446"/>
                <a:gd name="connsiteX144" fmla="*/ 1423390 w 1948042"/>
                <a:gd name="connsiteY144" fmla="*/ 3316446 h 3316446"/>
                <a:gd name="connsiteX145" fmla="*/ 1090381 w 1948042"/>
                <a:gd name="connsiteY145" fmla="*/ 3314783 h 3316446"/>
                <a:gd name="connsiteX146" fmla="*/ 621891 w 1948042"/>
                <a:gd name="connsiteY146" fmla="*/ 3313632 h 3316446"/>
                <a:gd name="connsiteX147" fmla="*/ 510269 w 1948042"/>
                <a:gd name="connsiteY147" fmla="*/ 3209111 h 3316446"/>
                <a:gd name="connsiteX148" fmla="*/ 499523 w 1948042"/>
                <a:gd name="connsiteY148" fmla="*/ 2554926 h 3316446"/>
                <a:gd name="connsiteX149" fmla="*/ 491975 w 1948042"/>
                <a:gd name="connsiteY149" fmla="*/ 2532474 h 3316446"/>
                <a:gd name="connsiteX150" fmla="*/ 372742 w 1948042"/>
                <a:gd name="connsiteY150" fmla="*/ 2415799 h 3316446"/>
                <a:gd name="connsiteX151" fmla="*/ 39221 w 1948042"/>
                <a:gd name="connsiteY151" fmla="*/ 1890635 h 3316446"/>
                <a:gd name="connsiteX152" fmla="*/ 11715 w 1948042"/>
                <a:gd name="connsiteY152" fmla="*/ 1776455 h 3316446"/>
                <a:gd name="connsiteX153" fmla="*/ 16769 w 1948042"/>
                <a:gd name="connsiteY153" fmla="*/ 1743896 h 3316446"/>
                <a:gd name="connsiteX154" fmla="*/ 47601 w 1948042"/>
                <a:gd name="connsiteY154" fmla="*/ 1573553 h 3316446"/>
                <a:gd name="connsiteX155" fmla="*/ 69541 w 1948042"/>
                <a:gd name="connsiteY155" fmla="*/ 1498904 h 3316446"/>
                <a:gd name="connsiteX156" fmla="*/ 91801 w 1948042"/>
                <a:gd name="connsiteY156" fmla="*/ 1423168 h 3316446"/>
                <a:gd name="connsiteX157" fmla="*/ 126568 w 1948042"/>
                <a:gd name="connsiteY157" fmla="*/ 1358108 h 3316446"/>
                <a:gd name="connsiteX158" fmla="*/ 175256 w 1948042"/>
                <a:gd name="connsiteY158" fmla="*/ 1315097 h 3316446"/>
                <a:gd name="connsiteX159" fmla="*/ 163842 w 1948042"/>
                <a:gd name="connsiteY159" fmla="*/ 1265757 h 3316446"/>
                <a:gd name="connsiteX160" fmla="*/ 5894 w 1948042"/>
                <a:gd name="connsiteY160" fmla="*/ 547340 h 3316446"/>
                <a:gd name="connsiteX161" fmla="*/ 105426 w 1948042"/>
                <a:gd name="connsiteY161" fmla="*/ 300110 h 3316446"/>
                <a:gd name="connsiteX162" fmla="*/ 361675 w 1948042"/>
                <a:gd name="connsiteY162" fmla="*/ 302925 h 3316446"/>
                <a:gd name="connsiteX163" fmla="*/ 472401 w 1948042"/>
                <a:gd name="connsiteY163" fmla="*/ 406806 h 3316446"/>
                <a:gd name="connsiteX164" fmla="*/ 475983 w 1948042"/>
                <a:gd name="connsiteY164" fmla="*/ 415697 h 3316446"/>
                <a:gd name="connsiteX165" fmla="*/ 631391 w 1948042"/>
                <a:gd name="connsiteY165" fmla="*/ 970442 h 3316446"/>
                <a:gd name="connsiteX166" fmla="*/ 631422 w 1948042"/>
                <a:gd name="connsiteY166" fmla="*/ 844294 h 3316446"/>
                <a:gd name="connsiteX167" fmla="*/ 647541 w 1948042"/>
                <a:gd name="connsiteY167" fmla="*/ 204352 h 3316446"/>
                <a:gd name="connsiteX168" fmla="*/ 890550 w 1948042"/>
                <a:gd name="connsiteY168" fmla="*/ 299 h 3316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Lst>
              <a:rect l="l" t="t" r="r" b="b"/>
              <a:pathLst>
                <a:path w="1948042" h="3316446">
                  <a:moveTo>
                    <a:pt x="329820" y="1359650"/>
                  </a:moveTo>
                  <a:cubicBezTo>
                    <a:pt x="314308" y="1358866"/>
                    <a:pt x="298201" y="1359917"/>
                    <a:pt x="282433" y="1362976"/>
                  </a:cubicBezTo>
                  <a:lnTo>
                    <a:pt x="243957" y="1376014"/>
                  </a:lnTo>
                  <a:lnTo>
                    <a:pt x="237900" y="1380823"/>
                  </a:lnTo>
                  <a:lnTo>
                    <a:pt x="232840" y="1381546"/>
                  </a:lnTo>
                  <a:lnTo>
                    <a:pt x="199388" y="1406784"/>
                  </a:lnTo>
                  <a:cubicBezTo>
                    <a:pt x="188722" y="1418558"/>
                    <a:pt x="180266" y="1432683"/>
                    <a:pt x="174957" y="1449330"/>
                  </a:cubicBezTo>
                  <a:cubicBezTo>
                    <a:pt x="167409" y="1473638"/>
                    <a:pt x="160373" y="1498265"/>
                    <a:pt x="153337" y="1522892"/>
                  </a:cubicBezTo>
                  <a:cubicBezTo>
                    <a:pt x="146109" y="1548159"/>
                    <a:pt x="138880" y="1573361"/>
                    <a:pt x="131077" y="1598628"/>
                  </a:cubicBezTo>
                  <a:cubicBezTo>
                    <a:pt x="123081" y="1626198"/>
                    <a:pt x="111439" y="1701934"/>
                    <a:pt x="102867" y="1757265"/>
                  </a:cubicBezTo>
                  <a:lnTo>
                    <a:pt x="98006" y="1788544"/>
                  </a:lnTo>
                  <a:cubicBezTo>
                    <a:pt x="96535" y="1801210"/>
                    <a:pt x="97302" y="1822127"/>
                    <a:pt x="110607" y="1840805"/>
                  </a:cubicBezTo>
                  <a:cubicBezTo>
                    <a:pt x="181738" y="1944558"/>
                    <a:pt x="367496" y="2240851"/>
                    <a:pt x="447199" y="2370703"/>
                  </a:cubicBezTo>
                  <a:cubicBezTo>
                    <a:pt x="457241" y="2387462"/>
                    <a:pt x="519481" y="2447206"/>
                    <a:pt x="539886" y="2459808"/>
                  </a:cubicBezTo>
                  <a:cubicBezTo>
                    <a:pt x="567200" y="2477207"/>
                    <a:pt x="586645" y="2517634"/>
                    <a:pt x="586645" y="2556269"/>
                  </a:cubicBezTo>
                  <a:cubicBezTo>
                    <a:pt x="580505" y="2777401"/>
                    <a:pt x="588564" y="3008384"/>
                    <a:pt x="597264" y="3205273"/>
                  </a:cubicBezTo>
                  <a:cubicBezTo>
                    <a:pt x="597775" y="3215763"/>
                    <a:pt x="598607" y="3221840"/>
                    <a:pt x="599247" y="3225294"/>
                  </a:cubicBezTo>
                  <a:cubicBezTo>
                    <a:pt x="602893" y="3225934"/>
                    <a:pt x="609609" y="3226573"/>
                    <a:pt x="621379" y="3226573"/>
                  </a:cubicBezTo>
                  <a:cubicBezTo>
                    <a:pt x="775858" y="3225422"/>
                    <a:pt x="935966" y="3226573"/>
                    <a:pt x="1090829" y="3227789"/>
                  </a:cubicBezTo>
                  <a:cubicBezTo>
                    <a:pt x="1245435" y="3228940"/>
                    <a:pt x="1405288" y="3230155"/>
                    <a:pt x="1559319" y="3228940"/>
                  </a:cubicBezTo>
                  <a:cubicBezTo>
                    <a:pt x="1565651" y="3228940"/>
                    <a:pt x="1570449" y="3228812"/>
                    <a:pt x="1573967" y="3228620"/>
                  </a:cubicBezTo>
                  <a:cubicBezTo>
                    <a:pt x="1574095" y="3225102"/>
                    <a:pt x="1574223" y="3220496"/>
                    <a:pt x="1574223" y="3214356"/>
                  </a:cubicBezTo>
                  <a:cubicBezTo>
                    <a:pt x="1573327" y="3128257"/>
                    <a:pt x="1571153" y="3040495"/>
                    <a:pt x="1568978" y="2952349"/>
                  </a:cubicBezTo>
                  <a:cubicBezTo>
                    <a:pt x="1565588" y="2813606"/>
                    <a:pt x="1562069" y="2670193"/>
                    <a:pt x="1563541" y="2530938"/>
                  </a:cubicBezTo>
                  <a:cubicBezTo>
                    <a:pt x="1563541" y="2485394"/>
                    <a:pt x="1581387" y="2453219"/>
                    <a:pt x="1621302" y="2427185"/>
                  </a:cubicBezTo>
                  <a:cubicBezTo>
                    <a:pt x="1724608" y="2357526"/>
                    <a:pt x="1787103" y="2275968"/>
                    <a:pt x="1823308" y="2162940"/>
                  </a:cubicBezTo>
                  <a:cubicBezTo>
                    <a:pt x="1834055" y="2128334"/>
                    <a:pt x="1839300" y="2099997"/>
                    <a:pt x="1840260" y="2071468"/>
                  </a:cubicBezTo>
                  <a:cubicBezTo>
                    <a:pt x="1846433" y="1890059"/>
                    <a:pt x="1850846" y="1722291"/>
                    <a:pt x="1853589" y="1562503"/>
                  </a:cubicBezTo>
                  <a:lnTo>
                    <a:pt x="1853937" y="1513858"/>
                  </a:lnTo>
                  <a:lnTo>
                    <a:pt x="1797543" y="1551755"/>
                  </a:lnTo>
                  <a:cubicBezTo>
                    <a:pt x="1768089" y="1564183"/>
                    <a:pt x="1735722" y="1571059"/>
                    <a:pt x="1701772" y="1571059"/>
                  </a:cubicBezTo>
                  <a:cubicBezTo>
                    <a:pt x="1633872" y="1571059"/>
                    <a:pt x="1572304" y="1543553"/>
                    <a:pt x="1527711" y="1499145"/>
                  </a:cubicBezTo>
                  <a:lnTo>
                    <a:pt x="1497792" y="1463047"/>
                  </a:lnTo>
                  <a:lnTo>
                    <a:pt x="1496543" y="1465352"/>
                  </a:lnTo>
                  <a:cubicBezTo>
                    <a:pt x="1452243" y="1531043"/>
                    <a:pt x="1377262" y="1574320"/>
                    <a:pt x="1292387" y="1574320"/>
                  </a:cubicBezTo>
                  <a:cubicBezTo>
                    <a:pt x="1258437" y="1574320"/>
                    <a:pt x="1226070" y="1567396"/>
                    <a:pt x="1196616" y="1554882"/>
                  </a:cubicBezTo>
                  <a:lnTo>
                    <a:pt x="1144992" y="1519953"/>
                  </a:lnTo>
                  <a:lnTo>
                    <a:pt x="1127778" y="1601738"/>
                  </a:lnTo>
                  <a:cubicBezTo>
                    <a:pt x="1106597" y="1672429"/>
                    <a:pt x="1069752" y="1743831"/>
                    <a:pt x="1005881" y="1786945"/>
                  </a:cubicBezTo>
                  <a:cubicBezTo>
                    <a:pt x="988003" y="1799067"/>
                    <a:pt x="968349" y="1809477"/>
                    <a:pt x="947089" y="1818113"/>
                  </a:cubicBezTo>
                  <a:lnTo>
                    <a:pt x="906492" y="1830284"/>
                  </a:lnTo>
                  <a:lnTo>
                    <a:pt x="911027" y="1833545"/>
                  </a:lnTo>
                  <a:cubicBezTo>
                    <a:pt x="931585" y="1850368"/>
                    <a:pt x="948312" y="1867927"/>
                    <a:pt x="964751" y="1885197"/>
                  </a:cubicBezTo>
                  <a:cubicBezTo>
                    <a:pt x="971531" y="1892298"/>
                    <a:pt x="978439" y="1899590"/>
                    <a:pt x="985860" y="1907074"/>
                  </a:cubicBezTo>
                  <a:cubicBezTo>
                    <a:pt x="1126586" y="2048568"/>
                    <a:pt x="1139955" y="2280830"/>
                    <a:pt x="1016308" y="2435948"/>
                  </a:cubicBezTo>
                  <a:cubicBezTo>
                    <a:pt x="1015924" y="2436460"/>
                    <a:pt x="1015476" y="2436972"/>
                    <a:pt x="1015092" y="2437419"/>
                  </a:cubicBezTo>
                  <a:cubicBezTo>
                    <a:pt x="1014645" y="2438187"/>
                    <a:pt x="1014261" y="2439019"/>
                    <a:pt x="1013877" y="2439850"/>
                  </a:cubicBezTo>
                  <a:cubicBezTo>
                    <a:pt x="1012342" y="2442921"/>
                    <a:pt x="1010742" y="2445991"/>
                    <a:pt x="1009016" y="2448934"/>
                  </a:cubicBezTo>
                  <a:cubicBezTo>
                    <a:pt x="1000828" y="2462558"/>
                    <a:pt x="986308" y="2470170"/>
                    <a:pt x="971467" y="2470170"/>
                  </a:cubicBezTo>
                  <a:cubicBezTo>
                    <a:pt x="963919" y="2470170"/>
                    <a:pt x="956179" y="2468187"/>
                    <a:pt x="949207" y="2464030"/>
                  </a:cubicBezTo>
                  <a:cubicBezTo>
                    <a:pt x="928482" y="2451684"/>
                    <a:pt x="921701" y="2424946"/>
                    <a:pt x="934047" y="2404221"/>
                  </a:cubicBezTo>
                  <a:lnTo>
                    <a:pt x="935774" y="2400959"/>
                  </a:lnTo>
                  <a:cubicBezTo>
                    <a:pt x="938460" y="2395586"/>
                    <a:pt x="942363" y="2387718"/>
                    <a:pt x="949143" y="2380233"/>
                  </a:cubicBezTo>
                  <a:cubicBezTo>
                    <a:pt x="1044517" y="2259209"/>
                    <a:pt x="1033642" y="2078696"/>
                    <a:pt x="924004" y="1968482"/>
                  </a:cubicBezTo>
                  <a:cubicBezTo>
                    <a:pt x="916136" y="1960614"/>
                    <a:pt x="908780" y="1952874"/>
                    <a:pt x="901552" y="1945262"/>
                  </a:cubicBezTo>
                  <a:cubicBezTo>
                    <a:pt x="870592" y="1912703"/>
                    <a:pt x="845901" y="1886797"/>
                    <a:pt x="797095" y="1865112"/>
                  </a:cubicBezTo>
                  <a:cubicBezTo>
                    <a:pt x="758331" y="1860059"/>
                    <a:pt x="510269" y="1842276"/>
                    <a:pt x="489608" y="1841828"/>
                  </a:cubicBezTo>
                  <a:lnTo>
                    <a:pt x="312997" y="1845410"/>
                  </a:lnTo>
                  <a:cubicBezTo>
                    <a:pt x="286131" y="1845410"/>
                    <a:pt x="264062" y="1821871"/>
                    <a:pt x="269308" y="1793533"/>
                  </a:cubicBezTo>
                  <a:cubicBezTo>
                    <a:pt x="273082" y="1773000"/>
                    <a:pt x="291824" y="1758608"/>
                    <a:pt x="312677" y="1758224"/>
                  </a:cubicBezTo>
                  <a:lnTo>
                    <a:pt x="489160" y="1754706"/>
                  </a:lnTo>
                  <a:cubicBezTo>
                    <a:pt x="501634" y="1754706"/>
                    <a:pt x="605003" y="1762062"/>
                    <a:pt x="657776" y="1766028"/>
                  </a:cubicBezTo>
                  <a:cubicBezTo>
                    <a:pt x="712723" y="1770122"/>
                    <a:pt x="750464" y="1772937"/>
                    <a:pt x="776794" y="1775487"/>
                  </a:cubicBezTo>
                  <a:lnTo>
                    <a:pt x="803699" y="1778678"/>
                  </a:lnTo>
                  <a:lnTo>
                    <a:pt x="817309" y="1768723"/>
                  </a:lnTo>
                  <a:cubicBezTo>
                    <a:pt x="830118" y="1762046"/>
                    <a:pt x="844430" y="1756977"/>
                    <a:pt x="860422" y="1753427"/>
                  </a:cubicBezTo>
                  <a:cubicBezTo>
                    <a:pt x="898418" y="1745623"/>
                    <a:pt x="930721" y="1732638"/>
                    <a:pt x="957011" y="1714791"/>
                  </a:cubicBezTo>
                  <a:cubicBezTo>
                    <a:pt x="1026734" y="1667712"/>
                    <a:pt x="1058845" y="1552060"/>
                    <a:pt x="1066777" y="1449138"/>
                  </a:cubicBezTo>
                  <a:cubicBezTo>
                    <a:pt x="941275" y="1423616"/>
                    <a:pt x="430887" y="1364191"/>
                    <a:pt x="329820" y="1359650"/>
                  </a:cubicBezTo>
                  <a:close/>
                  <a:moveTo>
                    <a:pt x="1698573" y="883292"/>
                  </a:moveTo>
                  <a:cubicBezTo>
                    <a:pt x="1610364" y="883292"/>
                    <a:pt x="1538657" y="954614"/>
                    <a:pt x="1538657" y="1042184"/>
                  </a:cubicBezTo>
                  <a:lnTo>
                    <a:pt x="1538657" y="1326195"/>
                  </a:lnTo>
                  <a:cubicBezTo>
                    <a:pt x="1538657" y="1413829"/>
                    <a:pt x="1610364" y="1485088"/>
                    <a:pt x="1698573" y="1485088"/>
                  </a:cubicBezTo>
                  <a:cubicBezTo>
                    <a:pt x="1764731" y="1485088"/>
                    <a:pt x="1821605" y="1445005"/>
                    <a:pt x="1845907" y="1387993"/>
                  </a:cubicBezTo>
                  <a:lnTo>
                    <a:pt x="1855164" y="1342525"/>
                  </a:lnTo>
                  <a:lnTo>
                    <a:pt x="1856891" y="1101417"/>
                  </a:lnTo>
                  <a:lnTo>
                    <a:pt x="1858489" y="1097521"/>
                  </a:lnTo>
                  <a:lnTo>
                    <a:pt x="1858489" y="1042184"/>
                  </a:lnTo>
                  <a:cubicBezTo>
                    <a:pt x="1858489" y="954614"/>
                    <a:pt x="1786783" y="883292"/>
                    <a:pt x="1698573" y="883292"/>
                  </a:cubicBezTo>
                  <a:close/>
                  <a:moveTo>
                    <a:pt x="1295585" y="820668"/>
                  </a:moveTo>
                  <a:cubicBezTo>
                    <a:pt x="1207375" y="820668"/>
                    <a:pt x="1135669" y="892694"/>
                    <a:pt x="1135669" y="981224"/>
                  </a:cubicBezTo>
                  <a:lnTo>
                    <a:pt x="1135669" y="1327986"/>
                  </a:lnTo>
                  <a:cubicBezTo>
                    <a:pt x="1135669" y="1416515"/>
                    <a:pt x="1207375" y="1488541"/>
                    <a:pt x="1295585" y="1488541"/>
                  </a:cubicBezTo>
                  <a:cubicBezTo>
                    <a:pt x="1383795" y="1488541"/>
                    <a:pt x="1455501" y="1416515"/>
                    <a:pt x="1455501" y="1327986"/>
                  </a:cubicBezTo>
                  <a:lnTo>
                    <a:pt x="1455501" y="1325812"/>
                  </a:lnTo>
                  <a:lnTo>
                    <a:pt x="1455501" y="1042760"/>
                  </a:lnTo>
                  <a:lnTo>
                    <a:pt x="1455501" y="981224"/>
                  </a:lnTo>
                  <a:cubicBezTo>
                    <a:pt x="1455501" y="892694"/>
                    <a:pt x="1383795" y="820668"/>
                    <a:pt x="1295585" y="820668"/>
                  </a:cubicBezTo>
                  <a:close/>
                  <a:moveTo>
                    <a:pt x="232087" y="349956"/>
                  </a:moveTo>
                  <a:cubicBezTo>
                    <a:pt x="204126" y="349173"/>
                    <a:pt x="177068" y="356209"/>
                    <a:pt x="156087" y="371241"/>
                  </a:cubicBezTo>
                  <a:cubicBezTo>
                    <a:pt x="100308" y="410708"/>
                    <a:pt x="77280" y="466679"/>
                    <a:pt x="91161" y="528790"/>
                  </a:cubicBezTo>
                  <a:cubicBezTo>
                    <a:pt x="151561" y="812849"/>
                    <a:pt x="217071" y="1107018"/>
                    <a:pt x="248803" y="1245929"/>
                  </a:cubicBezTo>
                  <a:lnTo>
                    <a:pt x="256570" y="1279571"/>
                  </a:lnTo>
                  <a:lnTo>
                    <a:pt x="334170" y="1272527"/>
                  </a:lnTo>
                  <a:cubicBezTo>
                    <a:pt x="374277" y="1274350"/>
                    <a:pt x="491528" y="1286032"/>
                    <a:pt x="623800" y="1301096"/>
                  </a:cubicBezTo>
                  <a:lnTo>
                    <a:pt x="636730" y="1302624"/>
                  </a:lnTo>
                  <a:lnTo>
                    <a:pt x="632381" y="1297091"/>
                  </a:lnTo>
                  <a:lnTo>
                    <a:pt x="393658" y="444930"/>
                  </a:lnTo>
                  <a:cubicBezTo>
                    <a:pt x="381185" y="426764"/>
                    <a:pt x="339926" y="393245"/>
                    <a:pt x="313508" y="375591"/>
                  </a:cubicBezTo>
                  <a:cubicBezTo>
                    <a:pt x="288913" y="359343"/>
                    <a:pt x="260048" y="350740"/>
                    <a:pt x="232087" y="349956"/>
                  </a:cubicBezTo>
                  <a:close/>
                  <a:moveTo>
                    <a:pt x="884155" y="87628"/>
                  </a:moveTo>
                  <a:lnTo>
                    <a:pt x="827773" y="98028"/>
                  </a:lnTo>
                  <a:cubicBezTo>
                    <a:pt x="774443" y="121032"/>
                    <a:pt x="736855" y="175231"/>
                    <a:pt x="734600" y="208382"/>
                  </a:cubicBezTo>
                  <a:cubicBezTo>
                    <a:pt x="734600" y="208829"/>
                    <a:pt x="734536" y="209277"/>
                    <a:pt x="734536" y="209533"/>
                  </a:cubicBezTo>
                  <a:cubicBezTo>
                    <a:pt x="730698" y="275226"/>
                    <a:pt x="711892" y="635166"/>
                    <a:pt x="720527" y="1269201"/>
                  </a:cubicBezTo>
                  <a:lnTo>
                    <a:pt x="716699" y="1278816"/>
                  </a:lnTo>
                  <a:lnTo>
                    <a:pt x="717597" y="1290834"/>
                  </a:lnTo>
                  <a:cubicBezTo>
                    <a:pt x="716881" y="1296455"/>
                    <a:pt x="715074" y="1301840"/>
                    <a:pt x="712340" y="1306702"/>
                  </a:cubicBezTo>
                  <a:lnTo>
                    <a:pt x="706959" y="1310924"/>
                  </a:lnTo>
                  <a:lnTo>
                    <a:pt x="758779" y="1317048"/>
                  </a:lnTo>
                  <a:cubicBezTo>
                    <a:pt x="894236" y="1333647"/>
                    <a:pt x="980390" y="1345686"/>
                    <a:pt x="1035881" y="1355036"/>
                  </a:cubicBezTo>
                  <a:lnTo>
                    <a:pt x="1049151" y="1357497"/>
                  </a:lnTo>
                  <a:lnTo>
                    <a:pt x="1046116" y="1327410"/>
                  </a:lnTo>
                  <a:lnTo>
                    <a:pt x="1046116" y="1084973"/>
                  </a:lnTo>
                  <a:lnTo>
                    <a:pt x="1045328" y="1015807"/>
                  </a:lnTo>
                  <a:cubicBezTo>
                    <a:pt x="1044781" y="968591"/>
                    <a:pt x="1044197" y="918793"/>
                    <a:pt x="1043621" y="869411"/>
                  </a:cubicBezTo>
                  <a:cubicBezTo>
                    <a:pt x="1040103" y="568449"/>
                    <a:pt x="1037928" y="384801"/>
                    <a:pt x="1038568" y="372008"/>
                  </a:cubicBezTo>
                  <a:cubicBezTo>
                    <a:pt x="1038504" y="347253"/>
                    <a:pt x="1025199" y="235312"/>
                    <a:pt x="1021809" y="219640"/>
                  </a:cubicBezTo>
                  <a:cubicBezTo>
                    <a:pt x="1014196" y="175951"/>
                    <a:pt x="965454" y="92795"/>
                    <a:pt x="885048" y="88061"/>
                  </a:cubicBezTo>
                  <a:close/>
                  <a:moveTo>
                    <a:pt x="890550" y="299"/>
                  </a:moveTo>
                  <a:lnTo>
                    <a:pt x="894478" y="2191"/>
                  </a:lnTo>
                  <a:lnTo>
                    <a:pt x="975317" y="24804"/>
                  </a:lnTo>
                  <a:cubicBezTo>
                    <a:pt x="1050949" y="64497"/>
                    <a:pt x="1097401" y="144831"/>
                    <a:pt x="1107332" y="202497"/>
                  </a:cubicBezTo>
                  <a:cubicBezTo>
                    <a:pt x="1111169" y="218744"/>
                    <a:pt x="1125754" y="339129"/>
                    <a:pt x="1125754" y="374119"/>
                  </a:cubicBezTo>
                  <a:cubicBezTo>
                    <a:pt x="1125370" y="387791"/>
                    <a:pt x="1127001" y="539668"/>
                    <a:pt x="1128893" y="704209"/>
                  </a:cubicBezTo>
                  <a:lnTo>
                    <a:pt x="1130004" y="799440"/>
                  </a:lnTo>
                  <a:lnTo>
                    <a:pt x="1196616" y="754382"/>
                  </a:lnTo>
                  <a:cubicBezTo>
                    <a:pt x="1226070" y="741873"/>
                    <a:pt x="1258437" y="734953"/>
                    <a:pt x="1292387" y="734953"/>
                  </a:cubicBezTo>
                  <a:cubicBezTo>
                    <a:pt x="1377262" y="734953"/>
                    <a:pt x="1452243" y="778230"/>
                    <a:pt x="1496543" y="843921"/>
                  </a:cubicBezTo>
                  <a:lnTo>
                    <a:pt x="1517217" y="882061"/>
                  </a:lnTo>
                  <a:lnTo>
                    <a:pt x="1527711" y="869395"/>
                  </a:lnTo>
                  <a:cubicBezTo>
                    <a:pt x="1572304" y="824970"/>
                    <a:pt x="1633872" y="797449"/>
                    <a:pt x="1701772" y="797449"/>
                  </a:cubicBezTo>
                  <a:cubicBezTo>
                    <a:pt x="1837572" y="797449"/>
                    <a:pt x="1948042" y="907471"/>
                    <a:pt x="1948042" y="1042760"/>
                  </a:cubicBezTo>
                  <a:lnTo>
                    <a:pt x="1948042" y="1325812"/>
                  </a:lnTo>
                  <a:cubicBezTo>
                    <a:pt x="1948042" y="1342715"/>
                    <a:pt x="1946316" y="1359224"/>
                    <a:pt x="1943030" y="1375174"/>
                  </a:cubicBezTo>
                  <a:lnTo>
                    <a:pt x="1942100" y="1378153"/>
                  </a:lnTo>
                  <a:lnTo>
                    <a:pt x="1940775" y="1563806"/>
                  </a:lnTo>
                  <a:cubicBezTo>
                    <a:pt x="1938032" y="1724114"/>
                    <a:pt x="1933619" y="1892394"/>
                    <a:pt x="1927446" y="2074346"/>
                  </a:cubicBezTo>
                  <a:cubicBezTo>
                    <a:pt x="1926230" y="2110487"/>
                    <a:pt x="1919578" y="2147012"/>
                    <a:pt x="1906529" y="2189166"/>
                  </a:cubicBezTo>
                  <a:cubicBezTo>
                    <a:pt x="1864375" y="2320681"/>
                    <a:pt x="1789086" y="2419317"/>
                    <a:pt x="1669533" y="2499851"/>
                  </a:cubicBezTo>
                  <a:cubicBezTo>
                    <a:pt x="1652454" y="2510981"/>
                    <a:pt x="1650727" y="2515778"/>
                    <a:pt x="1650727" y="2531386"/>
                  </a:cubicBezTo>
                  <a:cubicBezTo>
                    <a:pt x="1649256" y="2669554"/>
                    <a:pt x="1652774" y="2812263"/>
                    <a:pt x="1656164" y="2950238"/>
                  </a:cubicBezTo>
                  <a:cubicBezTo>
                    <a:pt x="1658339" y="3038768"/>
                    <a:pt x="1660514" y="3126977"/>
                    <a:pt x="1661409" y="3213972"/>
                  </a:cubicBezTo>
                  <a:cubicBezTo>
                    <a:pt x="1661409" y="3290540"/>
                    <a:pt x="1635695" y="3316190"/>
                    <a:pt x="1559639" y="3316190"/>
                  </a:cubicBezTo>
                  <a:cubicBezTo>
                    <a:pt x="1514798" y="3316318"/>
                    <a:pt x="1469190" y="3316446"/>
                    <a:pt x="1423390" y="3316446"/>
                  </a:cubicBezTo>
                  <a:cubicBezTo>
                    <a:pt x="1312344" y="3316446"/>
                    <a:pt x="1200019" y="3315615"/>
                    <a:pt x="1090381" y="3314783"/>
                  </a:cubicBezTo>
                  <a:cubicBezTo>
                    <a:pt x="935838" y="3313632"/>
                    <a:pt x="775922" y="3312480"/>
                    <a:pt x="621891" y="3313632"/>
                  </a:cubicBezTo>
                  <a:cubicBezTo>
                    <a:pt x="545003" y="3313632"/>
                    <a:pt x="513788" y="3284335"/>
                    <a:pt x="510269" y="3209111"/>
                  </a:cubicBezTo>
                  <a:cubicBezTo>
                    <a:pt x="501506" y="3010495"/>
                    <a:pt x="493383" y="2777593"/>
                    <a:pt x="499523" y="2554926"/>
                  </a:cubicBezTo>
                  <a:cubicBezTo>
                    <a:pt x="499523" y="2546482"/>
                    <a:pt x="494790" y="2536056"/>
                    <a:pt x="491975" y="2532474"/>
                  </a:cubicBezTo>
                  <a:cubicBezTo>
                    <a:pt x="462615" y="2513220"/>
                    <a:pt x="391484" y="2447143"/>
                    <a:pt x="372742" y="2415799"/>
                  </a:cubicBezTo>
                  <a:cubicBezTo>
                    <a:pt x="293615" y="2286971"/>
                    <a:pt x="109072" y="1992533"/>
                    <a:pt x="39221" y="1890635"/>
                  </a:cubicBezTo>
                  <a:cubicBezTo>
                    <a:pt x="16321" y="1858588"/>
                    <a:pt x="6598" y="1818800"/>
                    <a:pt x="11715" y="1776455"/>
                  </a:cubicBezTo>
                  <a:lnTo>
                    <a:pt x="16769" y="1743896"/>
                  </a:lnTo>
                  <a:cubicBezTo>
                    <a:pt x="26619" y="1679865"/>
                    <a:pt x="37813" y="1607263"/>
                    <a:pt x="47601" y="1573553"/>
                  </a:cubicBezTo>
                  <a:cubicBezTo>
                    <a:pt x="55468" y="1548159"/>
                    <a:pt x="62504" y="1523531"/>
                    <a:pt x="69541" y="1498904"/>
                  </a:cubicBezTo>
                  <a:cubicBezTo>
                    <a:pt x="76769" y="1473638"/>
                    <a:pt x="83997" y="1448435"/>
                    <a:pt x="91801" y="1423168"/>
                  </a:cubicBezTo>
                  <a:cubicBezTo>
                    <a:pt x="99477" y="1399069"/>
                    <a:pt x="111327" y="1377224"/>
                    <a:pt x="126568" y="1358108"/>
                  </a:cubicBezTo>
                  <a:lnTo>
                    <a:pt x="175256" y="1315097"/>
                  </a:lnTo>
                  <a:lnTo>
                    <a:pt x="163842" y="1265757"/>
                  </a:lnTo>
                  <a:cubicBezTo>
                    <a:pt x="131108" y="1122606"/>
                    <a:pt x="64903" y="824826"/>
                    <a:pt x="5894" y="547340"/>
                  </a:cubicBezTo>
                  <a:cubicBezTo>
                    <a:pt x="-15407" y="451966"/>
                    <a:pt x="21757" y="359407"/>
                    <a:pt x="105426" y="300110"/>
                  </a:cubicBezTo>
                  <a:cubicBezTo>
                    <a:pt x="176620" y="249193"/>
                    <a:pt x="282101" y="250280"/>
                    <a:pt x="361675" y="302925"/>
                  </a:cubicBezTo>
                  <a:cubicBezTo>
                    <a:pt x="365321" y="305355"/>
                    <a:pt x="447518" y="360558"/>
                    <a:pt x="472401" y="406806"/>
                  </a:cubicBezTo>
                  <a:cubicBezTo>
                    <a:pt x="473936" y="409621"/>
                    <a:pt x="475087" y="412627"/>
                    <a:pt x="475983" y="415697"/>
                  </a:cubicBezTo>
                  <a:lnTo>
                    <a:pt x="631391" y="970442"/>
                  </a:lnTo>
                  <a:lnTo>
                    <a:pt x="631422" y="844294"/>
                  </a:lnTo>
                  <a:cubicBezTo>
                    <a:pt x="633269" y="470432"/>
                    <a:pt x="644616" y="254006"/>
                    <a:pt x="647541" y="204352"/>
                  </a:cubicBezTo>
                  <a:cubicBezTo>
                    <a:pt x="654322" y="105076"/>
                    <a:pt x="764088" y="-6546"/>
                    <a:pt x="890550" y="299"/>
                  </a:cubicBezTo>
                  <a:close/>
                </a:path>
              </a:pathLst>
            </a:custGeom>
            <a:solidFill>
              <a:schemeClr val="accent2"/>
            </a:solidFill>
            <a:ln w="639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Arial"/>
                <a:cs typeface="+mn-cs"/>
              </a:endParaRPr>
            </a:p>
          </p:txBody>
        </p:sp>
      </p:grpSp>
      <p:grpSp>
        <p:nvGrpSpPr>
          <p:cNvPr id="765" name="그룹 764">
            <a:extLst>
              <a:ext uri="{FF2B5EF4-FFF2-40B4-BE49-F238E27FC236}">
                <a16:creationId xmlns:a16="http://schemas.microsoft.com/office/drawing/2014/main" id="{26F60CAF-CF01-48CE-8EEB-2191027D2AF6}"/>
              </a:ext>
            </a:extLst>
          </p:cNvPr>
          <p:cNvGrpSpPr/>
          <p:nvPr/>
        </p:nvGrpSpPr>
        <p:grpSpPr>
          <a:xfrm>
            <a:off x="9544725" y="2055305"/>
            <a:ext cx="956823" cy="1656503"/>
            <a:chOff x="13253" y="1742133"/>
            <a:chExt cx="1933753" cy="3347816"/>
          </a:xfrm>
          <a:effectLst>
            <a:outerShdw blurRad="50800" dist="38100" dir="16200000" rotWithShape="0">
              <a:prstClr val="black">
                <a:alpha val="40000"/>
              </a:prstClr>
            </a:outerShdw>
          </a:effectLst>
        </p:grpSpPr>
        <p:sp>
          <p:nvSpPr>
            <p:cNvPr id="766" name="자유형: 도형 765">
              <a:extLst>
                <a:ext uri="{FF2B5EF4-FFF2-40B4-BE49-F238E27FC236}">
                  <a16:creationId xmlns:a16="http://schemas.microsoft.com/office/drawing/2014/main" id="{67617F2C-B334-44BC-A37D-3510A49A492B}"/>
                </a:ext>
              </a:extLst>
            </p:cNvPr>
            <p:cNvSpPr/>
            <p:nvPr/>
          </p:nvSpPr>
          <p:spPr>
            <a:xfrm>
              <a:off x="13253" y="1742133"/>
              <a:ext cx="1933753" cy="3347816"/>
            </a:xfrm>
            <a:custGeom>
              <a:avLst/>
              <a:gdLst>
                <a:gd name="connsiteX0" fmla="*/ 465343 w 1933753"/>
                <a:gd name="connsiteY0" fmla="*/ 326 h 3347816"/>
                <a:gd name="connsiteX1" fmla="*/ 681870 w 1933753"/>
                <a:gd name="connsiteY1" fmla="*/ 199837 h 3347816"/>
                <a:gd name="connsiteX2" fmla="*/ 700420 w 1933753"/>
                <a:gd name="connsiteY2" fmla="*/ 371651 h 3347816"/>
                <a:gd name="connsiteX3" fmla="*/ 703618 w 1933753"/>
                <a:gd name="connsiteY3" fmla="*/ 612421 h 3347816"/>
                <a:gd name="connsiteX4" fmla="*/ 706377 w 1933753"/>
                <a:gd name="connsiteY4" fmla="*/ 815097 h 3347816"/>
                <a:gd name="connsiteX5" fmla="*/ 706589 w 1933753"/>
                <a:gd name="connsiteY5" fmla="*/ 830930 h 3347816"/>
                <a:gd name="connsiteX6" fmla="*/ 776911 w 1933753"/>
                <a:gd name="connsiteY6" fmla="*/ 783655 h 3347816"/>
                <a:gd name="connsiteX7" fmla="*/ 872682 w 1933753"/>
                <a:gd name="connsiteY7" fmla="*/ 764341 h 3347816"/>
                <a:gd name="connsiteX8" fmla="*/ 1076837 w 1933753"/>
                <a:gd name="connsiteY8" fmla="*/ 872581 h 3347816"/>
                <a:gd name="connsiteX9" fmla="*/ 1079583 w 1933753"/>
                <a:gd name="connsiteY9" fmla="*/ 877614 h 3347816"/>
                <a:gd name="connsiteX10" fmla="*/ 1105623 w 1933753"/>
                <a:gd name="connsiteY10" fmla="*/ 844530 h 3347816"/>
                <a:gd name="connsiteX11" fmla="*/ 1276438 w 1933753"/>
                <a:gd name="connsiteY11" fmla="*/ 768306 h 3347816"/>
                <a:gd name="connsiteX12" fmla="*/ 1485116 w 1933753"/>
                <a:gd name="connsiteY12" fmla="*/ 875248 h 3347816"/>
                <a:gd name="connsiteX13" fmla="*/ 1502935 w 1933753"/>
                <a:gd name="connsiteY13" fmla="*/ 907517 h 3347816"/>
                <a:gd name="connsiteX14" fmla="*/ 1510994 w 1933753"/>
                <a:gd name="connsiteY14" fmla="*/ 897687 h 3347816"/>
                <a:gd name="connsiteX15" fmla="*/ 1685055 w 1933753"/>
                <a:gd name="connsiteY15" fmla="*/ 824981 h 3347816"/>
                <a:gd name="connsiteX16" fmla="*/ 1931325 w 1933753"/>
                <a:gd name="connsiteY16" fmla="*/ 1072915 h 3347816"/>
                <a:gd name="connsiteX17" fmla="*/ 1931325 w 1933753"/>
                <a:gd name="connsiteY17" fmla="*/ 1126717 h 3347816"/>
                <a:gd name="connsiteX18" fmla="*/ 1933629 w 1933753"/>
                <a:gd name="connsiteY18" fmla="*/ 1132211 h 3347816"/>
                <a:gd name="connsiteX19" fmla="*/ 1916998 w 1933753"/>
                <a:gd name="connsiteY19" fmla="*/ 2105524 h 3347816"/>
                <a:gd name="connsiteX20" fmla="*/ 1896080 w 1933753"/>
                <a:gd name="connsiteY20" fmla="*/ 2220344 h 3347816"/>
                <a:gd name="connsiteX21" fmla="*/ 1659085 w 1933753"/>
                <a:gd name="connsiteY21" fmla="*/ 2531029 h 3347816"/>
                <a:gd name="connsiteX22" fmla="*/ 1640279 w 1933753"/>
                <a:gd name="connsiteY22" fmla="*/ 2562564 h 3347816"/>
                <a:gd name="connsiteX23" fmla="*/ 1645716 w 1933753"/>
                <a:gd name="connsiteY23" fmla="*/ 2981864 h 3347816"/>
                <a:gd name="connsiteX24" fmla="*/ 1650961 w 1933753"/>
                <a:gd name="connsiteY24" fmla="*/ 3245086 h 3347816"/>
                <a:gd name="connsiteX25" fmla="*/ 1549127 w 1933753"/>
                <a:gd name="connsiteY25" fmla="*/ 3347304 h 3347816"/>
                <a:gd name="connsiteX26" fmla="*/ 1413006 w 1933753"/>
                <a:gd name="connsiteY26" fmla="*/ 3347816 h 3347816"/>
                <a:gd name="connsiteX27" fmla="*/ 1079229 w 1933753"/>
                <a:gd name="connsiteY27" fmla="*/ 3346153 h 3347816"/>
                <a:gd name="connsiteX28" fmla="*/ 611443 w 1933753"/>
                <a:gd name="connsiteY28" fmla="*/ 3344938 h 3347816"/>
                <a:gd name="connsiteX29" fmla="*/ 499885 w 1933753"/>
                <a:gd name="connsiteY29" fmla="*/ 3240416 h 3347816"/>
                <a:gd name="connsiteX30" fmla="*/ 489139 w 1933753"/>
                <a:gd name="connsiteY30" fmla="*/ 2586232 h 3347816"/>
                <a:gd name="connsiteX31" fmla="*/ 481591 w 1933753"/>
                <a:gd name="connsiteY31" fmla="*/ 2563780 h 3347816"/>
                <a:gd name="connsiteX32" fmla="*/ 362358 w 1933753"/>
                <a:gd name="connsiteY32" fmla="*/ 2447169 h 3347816"/>
                <a:gd name="connsiteX33" fmla="*/ 28837 w 1933753"/>
                <a:gd name="connsiteY33" fmla="*/ 1921941 h 3347816"/>
                <a:gd name="connsiteX34" fmla="*/ 1331 w 1933753"/>
                <a:gd name="connsiteY34" fmla="*/ 1807761 h 3347816"/>
                <a:gd name="connsiteX35" fmla="*/ 6384 w 1933753"/>
                <a:gd name="connsiteY35" fmla="*/ 1775138 h 3347816"/>
                <a:gd name="connsiteX36" fmla="*/ 37216 w 1933753"/>
                <a:gd name="connsiteY36" fmla="*/ 1604795 h 3347816"/>
                <a:gd name="connsiteX37" fmla="*/ 59157 w 1933753"/>
                <a:gd name="connsiteY37" fmla="*/ 1530146 h 3347816"/>
                <a:gd name="connsiteX38" fmla="*/ 81417 w 1933753"/>
                <a:gd name="connsiteY38" fmla="*/ 1454410 h 3347816"/>
                <a:gd name="connsiteX39" fmla="*/ 171322 w 1933753"/>
                <a:gd name="connsiteY39" fmla="*/ 1340638 h 3347816"/>
                <a:gd name="connsiteX40" fmla="*/ 203762 w 1933753"/>
                <a:gd name="connsiteY40" fmla="*/ 1327122 h 3347816"/>
                <a:gd name="connsiteX41" fmla="*/ 202060 w 1933753"/>
                <a:gd name="connsiteY41" fmla="*/ 1130371 h 3347816"/>
                <a:gd name="connsiteX42" fmla="*/ 220672 w 1933753"/>
                <a:gd name="connsiteY42" fmla="*/ 204954 h 3347816"/>
                <a:gd name="connsiteX43" fmla="*/ 465343 w 1933753"/>
                <a:gd name="connsiteY43" fmla="*/ 326 h 3347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933753" h="3347816">
                  <a:moveTo>
                    <a:pt x="465343" y="326"/>
                  </a:moveTo>
                  <a:cubicBezTo>
                    <a:pt x="586752" y="7490"/>
                    <a:pt x="668757" y="120391"/>
                    <a:pt x="681870" y="199837"/>
                  </a:cubicBezTo>
                  <a:cubicBezTo>
                    <a:pt x="686603" y="223633"/>
                    <a:pt x="700420" y="337877"/>
                    <a:pt x="700420" y="371651"/>
                  </a:cubicBezTo>
                  <a:cubicBezTo>
                    <a:pt x="700420" y="380158"/>
                    <a:pt x="701827" y="481993"/>
                    <a:pt x="703618" y="612421"/>
                  </a:cubicBezTo>
                  <a:cubicBezTo>
                    <a:pt x="704666" y="689165"/>
                    <a:pt x="705581" y="756318"/>
                    <a:pt x="706377" y="815097"/>
                  </a:cubicBezTo>
                  <a:lnTo>
                    <a:pt x="706589" y="830930"/>
                  </a:lnTo>
                  <a:lnTo>
                    <a:pt x="776911" y="783655"/>
                  </a:lnTo>
                  <a:cubicBezTo>
                    <a:pt x="806365" y="771221"/>
                    <a:pt x="838732" y="764341"/>
                    <a:pt x="872682" y="764341"/>
                  </a:cubicBezTo>
                  <a:cubicBezTo>
                    <a:pt x="957557" y="764341"/>
                    <a:pt x="1032538" y="807318"/>
                    <a:pt x="1076837" y="872581"/>
                  </a:cubicBezTo>
                  <a:lnTo>
                    <a:pt x="1079583" y="877614"/>
                  </a:lnTo>
                  <a:lnTo>
                    <a:pt x="1105623" y="844530"/>
                  </a:lnTo>
                  <a:cubicBezTo>
                    <a:pt x="1148953" y="798962"/>
                    <a:pt x="1209113" y="769841"/>
                    <a:pt x="1276438" y="768306"/>
                  </a:cubicBezTo>
                  <a:cubicBezTo>
                    <a:pt x="1362912" y="766347"/>
                    <a:pt x="1439692" y="809215"/>
                    <a:pt x="1485116" y="875248"/>
                  </a:cubicBezTo>
                  <a:lnTo>
                    <a:pt x="1502935" y="907517"/>
                  </a:lnTo>
                  <a:lnTo>
                    <a:pt x="1510994" y="897687"/>
                  </a:lnTo>
                  <a:cubicBezTo>
                    <a:pt x="1555587" y="852790"/>
                    <a:pt x="1617155" y="824981"/>
                    <a:pt x="1685055" y="824981"/>
                  </a:cubicBezTo>
                  <a:cubicBezTo>
                    <a:pt x="1820856" y="824981"/>
                    <a:pt x="1931325" y="936219"/>
                    <a:pt x="1931325" y="1072915"/>
                  </a:cubicBezTo>
                  <a:lnTo>
                    <a:pt x="1931325" y="1126717"/>
                  </a:lnTo>
                  <a:lnTo>
                    <a:pt x="1933629" y="1132211"/>
                  </a:lnTo>
                  <a:cubicBezTo>
                    <a:pt x="1934652" y="1432278"/>
                    <a:pt x="1929407" y="1741555"/>
                    <a:pt x="1916998" y="2105524"/>
                  </a:cubicBezTo>
                  <a:cubicBezTo>
                    <a:pt x="1915782" y="2141665"/>
                    <a:pt x="1909130" y="2178190"/>
                    <a:pt x="1896080" y="2220344"/>
                  </a:cubicBezTo>
                  <a:cubicBezTo>
                    <a:pt x="1853927" y="2351859"/>
                    <a:pt x="1778638" y="2450431"/>
                    <a:pt x="1659085" y="2531029"/>
                  </a:cubicBezTo>
                  <a:cubicBezTo>
                    <a:pt x="1642006" y="2542159"/>
                    <a:pt x="1640279" y="2546956"/>
                    <a:pt x="1640279" y="2562564"/>
                  </a:cubicBezTo>
                  <a:cubicBezTo>
                    <a:pt x="1638808" y="2700860"/>
                    <a:pt x="1642326" y="2843761"/>
                    <a:pt x="1645716" y="2981864"/>
                  </a:cubicBezTo>
                  <a:cubicBezTo>
                    <a:pt x="1647891" y="3070266"/>
                    <a:pt x="1650066" y="3158284"/>
                    <a:pt x="1650961" y="3245086"/>
                  </a:cubicBezTo>
                  <a:cubicBezTo>
                    <a:pt x="1650961" y="3321654"/>
                    <a:pt x="1625247" y="3347304"/>
                    <a:pt x="1549127" y="3347304"/>
                  </a:cubicBezTo>
                  <a:cubicBezTo>
                    <a:pt x="1504350" y="3347688"/>
                    <a:pt x="1458806" y="3347816"/>
                    <a:pt x="1413006" y="3347816"/>
                  </a:cubicBezTo>
                  <a:cubicBezTo>
                    <a:pt x="1301705" y="3347816"/>
                    <a:pt x="1189124" y="3346985"/>
                    <a:pt x="1079229" y="3346153"/>
                  </a:cubicBezTo>
                  <a:cubicBezTo>
                    <a:pt x="924878" y="3345001"/>
                    <a:pt x="765282" y="3343786"/>
                    <a:pt x="611443" y="3344938"/>
                  </a:cubicBezTo>
                  <a:cubicBezTo>
                    <a:pt x="534555" y="3344938"/>
                    <a:pt x="503340" y="3315641"/>
                    <a:pt x="499885" y="3240416"/>
                  </a:cubicBezTo>
                  <a:cubicBezTo>
                    <a:pt x="491122" y="3041737"/>
                    <a:pt x="482998" y="2808707"/>
                    <a:pt x="489139" y="2586232"/>
                  </a:cubicBezTo>
                  <a:cubicBezTo>
                    <a:pt x="489139" y="2577788"/>
                    <a:pt x="484406" y="2567362"/>
                    <a:pt x="481591" y="2563780"/>
                  </a:cubicBezTo>
                  <a:cubicBezTo>
                    <a:pt x="452230" y="2544590"/>
                    <a:pt x="381164" y="2478448"/>
                    <a:pt x="362358" y="2447169"/>
                  </a:cubicBezTo>
                  <a:cubicBezTo>
                    <a:pt x="283423" y="2318532"/>
                    <a:pt x="99008" y="2024351"/>
                    <a:pt x="28837" y="1921941"/>
                  </a:cubicBezTo>
                  <a:cubicBezTo>
                    <a:pt x="5937" y="1889893"/>
                    <a:pt x="-3786" y="1850106"/>
                    <a:pt x="1331" y="1807761"/>
                  </a:cubicBezTo>
                  <a:lnTo>
                    <a:pt x="6384" y="1775138"/>
                  </a:lnTo>
                  <a:cubicBezTo>
                    <a:pt x="16235" y="1711107"/>
                    <a:pt x="27429" y="1638505"/>
                    <a:pt x="37216" y="1604795"/>
                  </a:cubicBezTo>
                  <a:cubicBezTo>
                    <a:pt x="45084" y="1579401"/>
                    <a:pt x="52120" y="1554773"/>
                    <a:pt x="59157" y="1530146"/>
                  </a:cubicBezTo>
                  <a:cubicBezTo>
                    <a:pt x="66385" y="1504880"/>
                    <a:pt x="73613" y="1479677"/>
                    <a:pt x="81417" y="1454410"/>
                  </a:cubicBezTo>
                  <a:cubicBezTo>
                    <a:pt x="96801" y="1406211"/>
                    <a:pt x="128848" y="1367016"/>
                    <a:pt x="171322" y="1340638"/>
                  </a:cubicBezTo>
                  <a:lnTo>
                    <a:pt x="203762" y="1327122"/>
                  </a:lnTo>
                  <a:lnTo>
                    <a:pt x="202060" y="1130371"/>
                  </a:lnTo>
                  <a:cubicBezTo>
                    <a:pt x="200277" y="619550"/>
                    <a:pt x="216866" y="275981"/>
                    <a:pt x="220672" y="204954"/>
                  </a:cubicBezTo>
                  <a:cubicBezTo>
                    <a:pt x="227516" y="105103"/>
                    <a:pt x="338050" y="-6838"/>
                    <a:pt x="465343" y="326"/>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white"/>
                </a:solidFill>
                <a:effectLst/>
                <a:uLnTx/>
                <a:uFillTx/>
                <a:latin typeface="Arial"/>
                <a:cs typeface="+mn-cs"/>
              </a:endParaRPr>
            </a:p>
          </p:txBody>
        </p:sp>
        <p:sp>
          <p:nvSpPr>
            <p:cNvPr id="767" name="자유형: 도형 766">
              <a:extLst>
                <a:ext uri="{FF2B5EF4-FFF2-40B4-BE49-F238E27FC236}">
                  <a16:creationId xmlns:a16="http://schemas.microsoft.com/office/drawing/2014/main" id="{65ADB093-6759-4782-8D16-00C395E827E9}"/>
                </a:ext>
              </a:extLst>
            </p:cNvPr>
            <p:cNvSpPr/>
            <p:nvPr/>
          </p:nvSpPr>
          <p:spPr>
            <a:xfrm>
              <a:off x="13253" y="1742133"/>
              <a:ext cx="1933753" cy="3347816"/>
            </a:xfrm>
            <a:custGeom>
              <a:avLst/>
              <a:gdLst>
                <a:gd name="connsiteX0" fmla="*/ 319372 w 1933753"/>
                <a:gd name="connsiteY0" fmla="*/ 1390955 h 3347816"/>
                <a:gd name="connsiteX1" fmla="*/ 164509 w 1933753"/>
                <a:gd name="connsiteY1" fmla="*/ 1480636 h 3347816"/>
                <a:gd name="connsiteX2" fmla="*/ 142953 w 1933753"/>
                <a:gd name="connsiteY2" fmla="*/ 1554198 h 3347816"/>
                <a:gd name="connsiteX3" fmla="*/ 120692 w 1933753"/>
                <a:gd name="connsiteY3" fmla="*/ 1629934 h 3347816"/>
                <a:gd name="connsiteX4" fmla="*/ 92483 w 1933753"/>
                <a:gd name="connsiteY4" fmla="*/ 1788507 h 3347816"/>
                <a:gd name="connsiteX5" fmla="*/ 87622 w 1933753"/>
                <a:gd name="connsiteY5" fmla="*/ 1819786 h 3347816"/>
                <a:gd name="connsiteX6" fmla="*/ 100223 w 1933753"/>
                <a:gd name="connsiteY6" fmla="*/ 1872047 h 3347816"/>
                <a:gd name="connsiteX7" fmla="*/ 436815 w 1933753"/>
                <a:gd name="connsiteY7" fmla="*/ 2401945 h 3347816"/>
                <a:gd name="connsiteX8" fmla="*/ 529502 w 1933753"/>
                <a:gd name="connsiteY8" fmla="*/ 2491050 h 3347816"/>
                <a:gd name="connsiteX9" fmla="*/ 576261 w 1933753"/>
                <a:gd name="connsiteY9" fmla="*/ 2587511 h 3347816"/>
                <a:gd name="connsiteX10" fmla="*/ 586880 w 1933753"/>
                <a:gd name="connsiteY10" fmla="*/ 3236515 h 3347816"/>
                <a:gd name="connsiteX11" fmla="*/ 588863 w 1933753"/>
                <a:gd name="connsiteY11" fmla="*/ 3256472 h 3347816"/>
                <a:gd name="connsiteX12" fmla="*/ 610995 w 1933753"/>
                <a:gd name="connsiteY12" fmla="*/ 3257752 h 3347816"/>
                <a:gd name="connsiteX13" fmla="*/ 1079741 w 1933753"/>
                <a:gd name="connsiteY13" fmla="*/ 3258967 h 3347816"/>
                <a:gd name="connsiteX14" fmla="*/ 1548935 w 1933753"/>
                <a:gd name="connsiteY14" fmla="*/ 3260182 h 3347816"/>
                <a:gd name="connsiteX15" fmla="*/ 1563583 w 1933753"/>
                <a:gd name="connsiteY15" fmla="*/ 3259862 h 3347816"/>
                <a:gd name="connsiteX16" fmla="*/ 1563839 w 1933753"/>
                <a:gd name="connsiteY16" fmla="*/ 3245598 h 3347816"/>
                <a:gd name="connsiteX17" fmla="*/ 1558594 w 1933753"/>
                <a:gd name="connsiteY17" fmla="*/ 2984039 h 3347816"/>
                <a:gd name="connsiteX18" fmla="*/ 1553157 w 1933753"/>
                <a:gd name="connsiteY18" fmla="*/ 2562116 h 3347816"/>
                <a:gd name="connsiteX19" fmla="*/ 1610918 w 1933753"/>
                <a:gd name="connsiteY19" fmla="*/ 2458363 h 3347816"/>
                <a:gd name="connsiteX20" fmla="*/ 1812924 w 1933753"/>
                <a:gd name="connsiteY20" fmla="*/ 2194118 h 3347816"/>
                <a:gd name="connsiteX21" fmla="*/ 1829875 w 1933753"/>
                <a:gd name="connsiteY21" fmla="*/ 2102646 h 3347816"/>
                <a:gd name="connsiteX22" fmla="*/ 1843196 w 1933753"/>
                <a:gd name="connsiteY22" fmla="*/ 1593569 h 3347816"/>
                <a:gd name="connsiteX23" fmla="*/ 1843535 w 1933753"/>
                <a:gd name="connsiteY23" fmla="*/ 1545489 h 3347816"/>
                <a:gd name="connsiteX24" fmla="*/ 1780826 w 1933753"/>
                <a:gd name="connsiteY24" fmla="*/ 1588093 h 3347816"/>
                <a:gd name="connsiteX25" fmla="*/ 1685055 w 1933753"/>
                <a:gd name="connsiteY25" fmla="*/ 1607610 h 3347816"/>
                <a:gd name="connsiteX26" fmla="*/ 1510994 w 1933753"/>
                <a:gd name="connsiteY26" fmla="*/ 1534904 h 3347816"/>
                <a:gd name="connsiteX27" fmla="*/ 1482846 w 1933753"/>
                <a:gd name="connsiteY27" fmla="*/ 1500571 h 3347816"/>
                <a:gd name="connsiteX28" fmla="*/ 1454272 w 1933753"/>
                <a:gd name="connsiteY28" fmla="*/ 1534536 h 3347816"/>
                <a:gd name="connsiteX29" fmla="*/ 1276438 w 1933753"/>
                <a:gd name="connsiteY29" fmla="*/ 1604859 h 3347816"/>
                <a:gd name="connsiteX30" fmla="*/ 1182032 w 1933753"/>
                <a:gd name="connsiteY30" fmla="*/ 1583296 h 3347816"/>
                <a:gd name="connsiteX31" fmla="*/ 1134936 w 1933753"/>
                <a:gd name="connsiteY31" fmla="*/ 1549639 h 3347816"/>
                <a:gd name="connsiteX32" fmla="*/ 1117393 w 1933753"/>
                <a:gd name="connsiteY32" fmla="*/ 1632980 h 3347816"/>
                <a:gd name="connsiteX33" fmla="*/ 995497 w 1933753"/>
                <a:gd name="connsiteY33" fmla="*/ 1818187 h 3347816"/>
                <a:gd name="connsiteX34" fmla="*/ 936704 w 1933753"/>
                <a:gd name="connsiteY34" fmla="*/ 1849355 h 3347816"/>
                <a:gd name="connsiteX35" fmla="*/ 888219 w 1933753"/>
                <a:gd name="connsiteY35" fmla="*/ 1863891 h 3347816"/>
                <a:gd name="connsiteX36" fmla="*/ 896805 w 1933753"/>
                <a:gd name="connsiteY36" fmla="*/ 1870032 h 3347816"/>
                <a:gd name="connsiteX37" fmla="*/ 950081 w 1933753"/>
                <a:gd name="connsiteY37" fmla="*/ 1921045 h 3347816"/>
                <a:gd name="connsiteX38" fmla="*/ 970998 w 1933753"/>
                <a:gd name="connsiteY38" fmla="*/ 1942538 h 3347816"/>
                <a:gd name="connsiteX39" fmla="*/ 1001190 w 1933753"/>
                <a:gd name="connsiteY39" fmla="*/ 2464440 h 3347816"/>
                <a:gd name="connsiteX40" fmla="*/ 999974 w 1933753"/>
                <a:gd name="connsiteY40" fmla="*/ 2465911 h 3347816"/>
                <a:gd name="connsiteX41" fmla="*/ 998759 w 1933753"/>
                <a:gd name="connsiteY41" fmla="*/ 2468342 h 3347816"/>
                <a:gd name="connsiteX42" fmla="*/ 993962 w 1933753"/>
                <a:gd name="connsiteY42" fmla="*/ 2477297 h 3347816"/>
                <a:gd name="connsiteX43" fmla="*/ 956989 w 1933753"/>
                <a:gd name="connsiteY43" fmla="*/ 2498278 h 3347816"/>
                <a:gd name="connsiteX44" fmla="*/ 934985 w 1933753"/>
                <a:gd name="connsiteY44" fmla="*/ 2492202 h 3347816"/>
                <a:gd name="connsiteX45" fmla="*/ 920144 w 1933753"/>
                <a:gd name="connsiteY45" fmla="*/ 2433225 h 3347816"/>
                <a:gd name="connsiteX46" fmla="*/ 921807 w 1933753"/>
                <a:gd name="connsiteY46" fmla="*/ 2429962 h 3347816"/>
                <a:gd name="connsiteX47" fmla="*/ 935049 w 1933753"/>
                <a:gd name="connsiteY47" fmla="*/ 2409493 h 3347816"/>
                <a:gd name="connsiteX48" fmla="*/ 910166 w 1933753"/>
                <a:gd name="connsiteY48" fmla="*/ 2003498 h 3347816"/>
                <a:gd name="connsiteX49" fmla="*/ 887969 w 1933753"/>
                <a:gd name="connsiteY49" fmla="*/ 1980598 h 3347816"/>
                <a:gd name="connsiteX50" fmla="*/ 784280 w 1933753"/>
                <a:gd name="connsiteY50" fmla="*/ 1901408 h 3347816"/>
                <a:gd name="connsiteX51" fmla="*/ 479480 w 1933753"/>
                <a:gd name="connsiteY51" fmla="*/ 1878444 h 3347816"/>
                <a:gd name="connsiteX52" fmla="*/ 304468 w 1933753"/>
                <a:gd name="connsiteY52" fmla="*/ 1881962 h 3347816"/>
                <a:gd name="connsiteX53" fmla="*/ 303572 w 1933753"/>
                <a:gd name="connsiteY53" fmla="*/ 1881962 h 3347816"/>
                <a:gd name="connsiteX54" fmla="*/ 260587 w 1933753"/>
                <a:gd name="connsiteY54" fmla="*/ 1838337 h 3347816"/>
                <a:gd name="connsiteX55" fmla="*/ 304723 w 1933753"/>
                <a:gd name="connsiteY55" fmla="*/ 1795927 h 3347816"/>
                <a:gd name="connsiteX56" fmla="*/ 479032 w 1933753"/>
                <a:gd name="connsiteY56" fmla="*/ 1792409 h 3347816"/>
                <a:gd name="connsiteX57" fmla="*/ 646112 w 1933753"/>
                <a:gd name="connsiteY57" fmla="*/ 1803539 h 3347816"/>
                <a:gd name="connsiteX58" fmla="*/ 763987 w 1933753"/>
                <a:gd name="connsiteY58" fmla="*/ 1812870 h 3347816"/>
                <a:gd name="connsiteX59" fmla="*/ 785703 w 1933753"/>
                <a:gd name="connsiteY59" fmla="*/ 1815424 h 3347816"/>
                <a:gd name="connsiteX60" fmla="*/ 806924 w 1933753"/>
                <a:gd name="connsiteY60" fmla="*/ 1799901 h 3347816"/>
                <a:gd name="connsiteX61" fmla="*/ 850038 w 1933753"/>
                <a:gd name="connsiteY61" fmla="*/ 1784605 h 3347816"/>
                <a:gd name="connsiteX62" fmla="*/ 946627 w 1933753"/>
                <a:gd name="connsiteY62" fmla="*/ 1745969 h 3347816"/>
                <a:gd name="connsiteX63" fmla="*/ 1056393 w 1933753"/>
                <a:gd name="connsiteY63" fmla="*/ 1480316 h 3347816"/>
                <a:gd name="connsiteX64" fmla="*/ 319372 w 1933753"/>
                <a:gd name="connsiteY64" fmla="*/ 1390955 h 3347816"/>
                <a:gd name="connsiteX65" fmla="*/ 1688253 w 1933753"/>
                <a:gd name="connsiteY65" fmla="*/ 910824 h 3347816"/>
                <a:gd name="connsiteX66" fmla="*/ 1528337 w 1933753"/>
                <a:gd name="connsiteY66" fmla="*/ 1072403 h 3347816"/>
                <a:gd name="connsiteX67" fmla="*/ 1528337 w 1933753"/>
                <a:gd name="connsiteY67" fmla="*/ 1358716 h 3347816"/>
                <a:gd name="connsiteX68" fmla="*/ 1528337 w 1933753"/>
                <a:gd name="connsiteY68" fmla="*/ 1360188 h 3347816"/>
                <a:gd name="connsiteX69" fmla="*/ 1688253 w 1933753"/>
                <a:gd name="connsiteY69" fmla="*/ 1521767 h 3347816"/>
                <a:gd name="connsiteX70" fmla="*/ 1835587 w 1933753"/>
                <a:gd name="connsiteY70" fmla="*/ 1423026 h 3347816"/>
                <a:gd name="connsiteX71" fmla="*/ 1844718 w 1933753"/>
                <a:gd name="connsiteY71" fmla="*/ 1377421 h 3347816"/>
                <a:gd name="connsiteX72" fmla="*/ 1846443 w 1933753"/>
                <a:gd name="connsiteY72" fmla="*/ 1132467 h 3347816"/>
                <a:gd name="connsiteX73" fmla="*/ 1848169 w 1933753"/>
                <a:gd name="connsiteY73" fmla="*/ 1128268 h 3347816"/>
                <a:gd name="connsiteX74" fmla="*/ 1848169 w 1933753"/>
                <a:gd name="connsiteY74" fmla="*/ 1072403 h 3347816"/>
                <a:gd name="connsiteX75" fmla="*/ 1688253 w 1933753"/>
                <a:gd name="connsiteY75" fmla="*/ 910824 h 3347816"/>
                <a:gd name="connsiteX76" fmla="*/ 1266587 w 1933753"/>
                <a:gd name="connsiteY76" fmla="*/ 854597 h 3347816"/>
                <a:gd name="connsiteX77" fmla="*/ 1118952 w 1933753"/>
                <a:gd name="connsiteY77" fmla="*/ 1017200 h 3347816"/>
                <a:gd name="connsiteX78" fmla="*/ 1118952 w 1933753"/>
                <a:gd name="connsiteY78" fmla="*/ 1356030 h 3347816"/>
                <a:gd name="connsiteX79" fmla="*/ 1130578 w 1933753"/>
                <a:gd name="connsiteY79" fmla="*/ 1415000 h 3347816"/>
                <a:gd name="connsiteX80" fmla="*/ 1132519 w 1933753"/>
                <a:gd name="connsiteY80" fmla="*/ 1418105 h 3347816"/>
                <a:gd name="connsiteX81" fmla="*/ 1133729 w 1933753"/>
                <a:gd name="connsiteY81" fmla="*/ 1419293 h 3347816"/>
                <a:gd name="connsiteX82" fmla="*/ 1141322 w 1933753"/>
                <a:gd name="connsiteY82" fmla="*/ 1432187 h 3347816"/>
                <a:gd name="connsiteX83" fmla="*/ 1162258 w 1933753"/>
                <a:gd name="connsiteY83" fmla="*/ 1465676 h 3347816"/>
                <a:gd name="connsiteX84" fmla="*/ 1266587 w 1933753"/>
                <a:gd name="connsiteY84" fmla="*/ 1518760 h 3347816"/>
                <a:gd name="connsiteX85" fmla="*/ 1438784 w 1933753"/>
                <a:gd name="connsiteY85" fmla="*/ 1359420 h 3347816"/>
                <a:gd name="connsiteX86" fmla="*/ 1438784 w 1933753"/>
                <a:gd name="connsiteY86" fmla="*/ 1072915 h 3347816"/>
                <a:gd name="connsiteX87" fmla="*/ 1438784 w 1933753"/>
                <a:gd name="connsiteY87" fmla="*/ 1013938 h 3347816"/>
                <a:gd name="connsiteX88" fmla="*/ 1266587 w 1933753"/>
                <a:gd name="connsiteY88" fmla="*/ 854597 h 3347816"/>
                <a:gd name="connsiteX89" fmla="*/ 872682 w 1933753"/>
                <a:gd name="connsiteY89" fmla="*/ 852743 h 3347816"/>
                <a:gd name="connsiteX90" fmla="*/ 715964 w 1933753"/>
                <a:gd name="connsiteY90" fmla="*/ 1008501 h 3347816"/>
                <a:gd name="connsiteX91" fmla="*/ 715964 w 1933753"/>
                <a:gd name="connsiteY91" fmla="*/ 1344457 h 3347816"/>
                <a:gd name="connsiteX92" fmla="*/ 748395 w 1933753"/>
                <a:gd name="connsiteY92" fmla="*/ 1348290 h 3347816"/>
                <a:gd name="connsiteX93" fmla="*/ 1025497 w 1933753"/>
                <a:gd name="connsiteY93" fmla="*/ 1386278 h 3347816"/>
                <a:gd name="connsiteX94" fmla="*/ 1029399 w 1933753"/>
                <a:gd name="connsiteY94" fmla="*/ 1387002 h 3347816"/>
                <a:gd name="connsiteX95" fmla="*/ 1029399 w 1933753"/>
                <a:gd name="connsiteY95" fmla="*/ 1008501 h 3347816"/>
                <a:gd name="connsiteX96" fmla="*/ 872682 w 1933753"/>
                <a:gd name="connsiteY96" fmla="*/ 852743 h 3347816"/>
                <a:gd name="connsiteX97" fmla="*/ 460354 w 1933753"/>
                <a:gd name="connsiteY97" fmla="*/ 87384 h 3347816"/>
                <a:gd name="connsiteX98" fmla="*/ 307794 w 1933753"/>
                <a:gd name="connsiteY98" fmla="*/ 208345 h 3347816"/>
                <a:gd name="connsiteX99" fmla="*/ 307730 w 1933753"/>
                <a:gd name="connsiteY99" fmla="*/ 209560 h 3347816"/>
                <a:gd name="connsiteX100" fmla="*/ 289263 w 1933753"/>
                <a:gd name="connsiteY100" fmla="*/ 1130196 h 3347816"/>
                <a:gd name="connsiteX101" fmla="*/ 290785 w 1933753"/>
                <a:gd name="connsiteY101" fmla="*/ 1306754 h 3347816"/>
                <a:gd name="connsiteX102" fmla="*/ 323786 w 1933753"/>
                <a:gd name="connsiteY102" fmla="*/ 1303769 h 3347816"/>
                <a:gd name="connsiteX103" fmla="*/ 613416 w 1933753"/>
                <a:gd name="connsiteY103" fmla="*/ 1332338 h 3347816"/>
                <a:gd name="connsiteX104" fmla="*/ 626411 w 1933753"/>
                <a:gd name="connsiteY104" fmla="*/ 1333874 h 3347816"/>
                <a:gd name="connsiteX105" fmla="*/ 626411 w 1933753"/>
                <a:gd name="connsiteY105" fmla="*/ 1229889 h 3347816"/>
                <a:gd name="connsiteX106" fmla="*/ 624044 w 1933753"/>
                <a:gd name="connsiteY106" fmla="*/ 1221701 h 3347816"/>
                <a:gd name="connsiteX107" fmla="*/ 616432 w 1933753"/>
                <a:gd name="connsiteY107" fmla="*/ 613572 h 3347816"/>
                <a:gd name="connsiteX108" fmla="*/ 613234 w 1933753"/>
                <a:gd name="connsiteY108" fmla="*/ 371651 h 3347816"/>
                <a:gd name="connsiteX109" fmla="*/ 596474 w 1933753"/>
                <a:gd name="connsiteY109" fmla="*/ 217428 h 3347816"/>
                <a:gd name="connsiteX110" fmla="*/ 595899 w 1933753"/>
                <a:gd name="connsiteY110" fmla="*/ 214485 h 3347816"/>
                <a:gd name="connsiteX111" fmla="*/ 460354 w 1933753"/>
                <a:gd name="connsiteY111" fmla="*/ 87384 h 3347816"/>
                <a:gd name="connsiteX112" fmla="*/ 465343 w 1933753"/>
                <a:gd name="connsiteY112" fmla="*/ 326 h 3347816"/>
                <a:gd name="connsiteX113" fmla="*/ 681870 w 1933753"/>
                <a:gd name="connsiteY113" fmla="*/ 199837 h 3347816"/>
                <a:gd name="connsiteX114" fmla="*/ 700420 w 1933753"/>
                <a:gd name="connsiteY114" fmla="*/ 371651 h 3347816"/>
                <a:gd name="connsiteX115" fmla="*/ 703618 w 1933753"/>
                <a:gd name="connsiteY115" fmla="*/ 612421 h 3347816"/>
                <a:gd name="connsiteX116" fmla="*/ 706377 w 1933753"/>
                <a:gd name="connsiteY116" fmla="*/ 815097 h 3347816"/>
                <a:gd name="connsiteX117" fmla="*/ 706589 w 1933753"/>
                <a:gd name="connsiteY117" fmla="*/ 830930 h 3347816"/>
                <a:gd name="connsiteX118" fmla="*/ 776911 w 1933753"/>
                <a:gd name="connsiteY118" fmla="*/ 783655 h 3347816"/>
                <a:gd name="connsiteX119" fmla="*/ 872682 w 1933753"/>
                <a:gd name="connsiteY119" fmla="*/ 764341 h 3347816"/>
                <a:gd name="connsiteX120" fmla="*/ 1076837 w 1933753"/>
                <a:gd name="connsiteY120" fmla="*/ 872581 h 3347816"/>
                <a:gd name="connsiteX121" fmla="*/ 1079583 w 1933753"/>
                <a:gd name="connsiteY121" fmla="*/ 877614 h 3347816"/>
                <a:gd name="connsiteX122" fmla="*/ 1105623 w 1933753"/>
                <a:gd name="connsiteY122" fmla="*/ 844530 h 3347816"/>
                <a:gd name="connsiteX123" fmla="*/ 1276438 w 1933753"/>
                <a:gd name="connsiteY123" fmla="*/ 768306 h 3347816"/>
                <a:gd name="connsiteX124" fmla="*/ 1485116 w 1933753"/>
                <a:gd name="connsiteY124" fmla="*/ 875248 h 3347816"/>
                <a:gd name="connsiteX125" fmla="*/ 1502935 w 1933753"/>
                <a:gd name="connsiteY125" fmla="*/ 907517 h 3347816"/>
                <a:gd name="connsiteX126" fmla="*/ 1510994 w 1933753"/>
                <a:gd name="connsiteY126" fmla="*/ 897687 h 3347816"/>
                <a:gd name="connsiteX127" fmla="*/ 1685055 w 1933753"/>
                <a:gd name="connsiteY127" fmla="*/ 824981 h 3347816"/>
                <a:gd name="connsiteX128" fmla="*/ 1931325 w 1933753"/>
                <a:gd name="connsiteY128" fmla="*/ 1072915 h 3347816"/>
                <a:gd name="connsiteX129" fmla="*/ 1931325 w 1933753"/>
                <a:gd name="connsiteY129" fmla="*/ 1126717 h 3347816"/>
                <a:gd name="connsiteX130" fmla="*/ 1933629 w 1933753"/>
                <a:gd name="connsiteY130" fmla="*/ 1132211 h 3347816"/>
                <a:gd name="connsiteX131" fmla="*/ 1916998 w 1933753"/>
                <a:gd name="connsiteY131" fmla="*/ 2105524 h 3347816"/>
                <a:gd name="connsiteX132" fmla="*/ 1896080 w 1933753"/>
                <a:gd name="connsiteY132" fmla="*/ 2220344 h 3347816"/>
                <a:gd name="connsiteX133" fmla="*/ 1659085 w 1933753"/>
                <a:gd name="connsiteY133" fmla="*/ 2531029 h 3347816"/>
                <a:gd name="connsiteX134" fmla="*/ 1640279 w 1933753"/>
                <a:gd name="connsiteY134" fmla="*/ 2562564 h 3347816"/>
                <a:gd name="connsiteX135" fmla="*/ 1645716 w 1933753"/>
                <a:gd name="connsiteY135" fmla="*/ 2981864 h 3347816"/>
                <a:gd name="connsiteX136" fmla="*/ 1650961 w 1933753"/>
                <a:gd name="connsiteY136" fmla="*/ 3245086 h 3347816"/>
                <a:gd name="connsiteX137" fmla="*/ 1549127 w 1933753"/>
                <a:gd name="connsiteY137" fmla="*/ 3347304 h 3347816"/>
                <a:gd name="connsiteX138" fmla="*/ 1413006 w 1933753"/>
                <a:gd name="connsiteY138" fmla="*/ 3347816 h 3347816"/>
                <a:gd name="connsiteX139" fmla="*/ 1079229 w 1933753"/>
                <a:gd name="connsiteY139" fmla="*/ 3346153 h 3347816"/>
                <a:gd name="connsiteX140" fmla="*/ 611443 w 1933753"/>
                <a:gd name="connsiteY140" fmla="*/ 3344938 h 3347816"/>
                <a:gd name="connsiteX141" fmla="*/ 499885 w 1933753"/>
                <a:gd name="connsiteY141" fmla="*/ 3240416 h 3347816"/>
                <a:gd name="connsiteX142" fmla="*/ 489139 w 1933753"/>
                <a:gd name="connsiteY142" fmla="*/ 2586232 h 3347816"/>
                <a:gd name="connsiteX143" fmla="*/ 481591 w 1933753"/>
                <a:gd name="connsiteY143" fmla="*/ 2563780 h 3347816"/>
                <a:gd name="connsiteX144" fmla="*/ 362358 w 1933753"/>
                <a:gd name="connsiteY144" fmla="*/ 2447169 h 3347816"/>
                <a:gd name="connsiteX145" fmla="*/ 28837 w 1933753"/>
                <a:gd name="connsiteY145" fmla="*/ 1921941 h 3347816"/>
                <a:gd name="connsiteX146" fmla="*/ 1331 w 1933753"/>
                <a:gd name="connsiteY146" fmla="*/ 1807761 h 3347816"/>
                <a:gd name="connsiteX147" fmla="*/ 6384 w 1933753"/>
                <a:gd name="connsiteY147" fmla="*/ 1775138 h 3347816"/>
                <a:gd name="connsiteX148" fmla="*/ 37216 w 1933753"/>
                <a:gd name="connsiteY148" fmla="*/ 1604795 h 3347816"/>
                <a:gd name="connsiteX149" fmla="*/ 59157 w 1933753"/>
                <a:gd name="connsiteY149" fmla="*/ 1530146 h 3347816"/>
                <a:gd name="connsiteX150" fmla="*/ 81417 w 1933753"/>
                <a:gd name="connsiteY150" fmla="*/ 1454410 h 3347816"/>
                <a:gd name="connsiteX151" fmla="*/ 171322 w 1933753"/>
                <a:gd name="connsiteY151" fmla="*/ 1340638 h 3347816"/>
                <a:gd name="connsiteX152" fmla="*/ 203762 w 1933753"/>
                <a:gd name="connsiteY152" fmla="*/ 1327122 h 3347816"/>
                <a:gd name="connsiteX153" fmla="*/ 202060 w 1933753"/>
                <a:gd name="connsiteY153" fmla="*/ 1130371 h 3347816"/>
                <a:gd name="connsiteX154" fmla="*/ 220672 w 1933753"/>
                <a:gd name="connsiteY154" fmla="*/ 204954 h 3347816"/>
                <a:gd name="connsiteX155" fmla="*/ 465343 w 1933753"/>
                <a:gd name="connsiteY155" fmla="*/ 326 h 3347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Lst>
              <a:rect l="l" t="t" r="r" b="b"/>
              <a:pathLst>
                <a:path w="1933753" h="3347816">
                  <a:moveTo>
                    <a:pt x="319372" y="1390955"/>
                  </a:moveTo>
                  <a:cubicBezTo>
                    <a:pt x="257581" y="1387629"/>
                    <a:pt x="185746" y="1414047"/>
                    <a:pt x="164509" y="1480636"/>
                  </a:cubicBezTo>
                  <a:cubicBezTo>
                    <a:pt x="156961" y="1504944"/>
                    <a:pt x="149989" y="1529571"/>
                    <a:pt x="142953" y="1554198"/>
                  </a:cubicBezTo>
                  <a:cubicBezTo>
                    <a:pt x="135725" y="1579464"/>
                    <a:pt x="128496" y="1604667"/>
                    <a:pt x="120692" y="1629934"/>
                  </a:cubicBezTo>
                  <a:cubicBezTo>
                    <a:pt x="112697" y="1657504"/>
                    <a:pt x="101055" y="1733240"/>
                    <a:pt x="92483" y="1788507"/>
                  </a:cubicBezTo>
                  <a:lnTo>
                    <a:pt x="87622" y="1819786"/>
                  </a:lnTo>
                  <a:cubicBezTo>
                    <a:pt x="86151" y="1832452"/>
                    <a:pt x="86918" y="1853369"/>
                    <a:pt x="100223" y="1872047"/>
                  </a:cubicBezTo>
                  <a:cubicBezTo>
                    <a:pt x="171674" y="1976312"/>
                    <a:pt x="357240" y="2272285"/>
                    <a:pt x="436815" y="2401945"/>
                  </a:cubicBezTo>
                  <a:cubicBezTo>
                    <a:pt x="446857" y="2418704"/>
                    <a:pt x="509097" y="2478448"/>
                    <a:pt x="529502" y="2491050"/>
                  </a:cubicBezTo>
                  <a:cubicBezTo>
                    <a:pt x="556816" y="2508449"/>
                    <a:pt x="576261" y="2548876"/>
                    <a:pt x="576261" y="2587511"/>
                  </a:cubicBezTo>
                  <a:cubicBezTo>
                    <a:pt x="570121" y="2808451"/>
                    <a:pt x="578180" y="3039498"/>
                    <a:pt x="586880" y="3236515"/>
                  </a:cubicBezTo>
                  <a:cubicBezTo>
                    <a:pt x="587391" y="3247005"/>
                    <a:pt x="588159" y="3253082"/>
                    <a:pt x="588863" y="3256472"/>
                  </a:cubicBezTo>
                  <a:cubicBezTo>
                    <a:pt x="592509" y="3257112"/>
                    <a:pt x="599225" y="3257752"/>
                    <a:pt x="610995" y="3257752"/>
                  </a:cubicBezTo>
                  <a:cubicBezTo>
                    <a:pt x="765090" y="3256536"/>
                    <a:pt x="925070" y="3257752"/>
                    <a:pt x="1079741" y="3258967"/>
                  </a:cubicBezTo>
                  <a:cubicBezTo>
                    <a:pt x="1234540" y="3260118"/>
                    <a:pt x="1394648" y="3261334"/>
                    <a:pt x="1548935" y="3260182"/>
                  </a:cubicBezTo>
                  <a:cubicBezTo>
                    <a:pt x="1555267" y="3260182"/>
                    <a:pt x="1560065" y="3260054"/>
                    <a:pt x="1563583" y="3259862"/>
                  </a:cubicBezTo>
                  <a:cubicBezTo>
                    <a:pt x="1563711" y="3256344"/>
                    <a:pt x="1563839" y="3251739"/>
                    <a:pt x="1563839" y="3245598"/>
                  </a:cubicBezTo>
                  <a:cubicBezTo>
                    <a:pt x="1562943" y="3159691"/>
                    <a:pt x="1560769" y="3071993"/>
                    <a:pt x="1558594" y="2984039"/>
                  </a:cubicBezTo>
                  <a:cubicBezTo>
                    <a:pt x="1555203" y="2845168"/>
                    <a:pt x="1551621" y="2701499"/>
                    <a:pt x="1553157" y="2562116"/>
                  </a:cubicBezTo>
                  <a:cubicBezTo>
                    <a:pt x="1553157" y="2516572"/>
                    <a:pt x="1571003" y="2484397"/>
                    <a:pt x="1610918" y="2458363"/>
                  </a:cubicBezTo>
                  <a:cubicBezTo>
                    <a:pt x="1714224" y="2388704"/>
                    <a:pt x="1776719" y="2307146"/>
                    <a:pt x="1812924" y="2194118"/>
                  </a:cubicBezTo>
                  <a:cubicBezTo>
                    <a:pt x="1823671" y="2159512"/>
                    <a:pt x="1828916" y="2131175"/>
                    <a:pt x="1829875" y="2102646"/>
                  </a:cubicBezTo>
                  <a:cubicBezTo>
                    <a:pt x="1836048" y="1921173"/>
                    <a:pt x="1840462" y="1753373"/>
                    <a:pt x="1843196" y="1593569"/>
                  </a:cubicBezTo>
                  <a:lnTo>
                    <a:pt x="1843535" y="1545489"/>
                  </a:lnTo>
                  <a:lnTo>
                    <a:pt x="1780826" y="1588093"/>
                  </a:lnTo>
                  <a:cubicBezTo>
                    <a:pt x="1751372" y="1600658"/>
                    <a:pt x="1719005" y="1607610"/>
                    <a:pt x="1685055" y="1607610"/>
                  </a:cubicBezTo>
                  <a:cubicBezTo>
                    <a:pt x="1617155" y="1607610"/>
                    <a:pt x="1555587" y="1579801"/>
                    <a:pt x="1510994" y="1534904"/>
                  </a:cubicBezTo>
                  <a:lnTo>
                    <a:pt x="1482846" y="1500571"/>
                  </a:lnTo>
                  <a:lnTo>
                    <a:pt x="1454272" y="1534536"/>
                  </a:lnTo>
                  <a:cubicBezTo>
                    <a:pt x="1408592" y="1579257"/>
                    <a:pt x="1345618" y="1606394"/>
                    <a:pt x="1276438" y="1604859"/>
                  </a:cubicBezTo>
                  <a:cubicBezTo>
                    <a:pt x="1242776" y="1604107"/>
                    <a:pt x="1210904" y="1596455"/>
                    <a:pt x="1182032" y="1583296"/>
                  </a:cubicBezTo>
                  <a:lnTo>
                    <a:pt x="1134936" y="1549639"/>
                  </a:lnTo>
                  <a:lnTo>
                    <a:pt x="1117393" y="1632980"/>
                  </a:lnTo>
                  <a:cubicBezTo>
                    <a:pt x="1096212" y="1703671"/>
                    <a:pt x="1059368" y="1775073"/>
                    <a:pt x="995497" y="1818187"/>
                  </a:cubicBezTo>
                  <a:cubicBezTo>
                    <a:pt x="977619" y="1830309"/>
                    <a:pt x="957965" y="1840719"/>
                    <a:pt x="936704" y="1849355"/>
                  </a:cubicBezTo>
                  <a:lnTo>
                    <a:pt x="888219" y="1863891"/>
                  </a:lnTo>
                  <a:lnTo>
                    <a:pt x="896805" y="1870032"/>
                  </a:lnTo>
                  <a:cubicBezTo>
                    <a:pt x="917186" y="1886631"/>
                    <a:pt x="933770" y="1903966"/>
                    <a:pt x="950081" y="1921045"/>
                  </a:cubicBezTo>
                  <a:cubicBezTo>
                    <a:pt x="956797" y="1928018"/>
                    <a:pt x="963705" y="1935246"/>
                    <a:pt x="970998" y="1942538"/>
                  </a:cubicBezTo>
                  <a:cubicBezTo>
                    <a:pt x="1110508" y="2082177"/>
                    <a:pt x="1123749" y="2311369"/>
                    <a:pt x="1001190" y="2464440"/>
                  </a:cubicBezTo>
                  <a:cubicBezTo>
                    <a:pt x="1000806" y="2464952"/>
                    <a:pt x="1000358" y="2465400"/>
                    <a:pt x="999974" y="2465911"/>
                  </a:cubicBezTo>
                  <a:cubicBezTo>
                    <a:pt x="999591" y="2466679"/>
                    <a:pt x="999207" y="2467511"/>
                    <a:pt x="998759" y="2468342"/>
                  </a:cubicBezTo>
                  <a:cubicBezTo>
                    <a:pt x="997224" y="2471412"/>
                    <a:pt x="995689" y="2474419"/>
                    <a:pt x="993962" y="2477297"/>
                  </a:cubicBezTo>
                  <a:cubicBezTo>
                    <a:pt x="985902" y="2490794"/>
                    <a:pt x="971637" y="2498278"/>
                    <a:pt x="956989" y="2498278"/>
                  </a:cubicBezTo>
                  <a:cubicBezTo>
                    <a:pt x="949505" y="2498278"/>
                    <a:pt x="941893" y="2496296"/>
                    <a:pt x="934985" y="2492202"/>
                  </a:cubicBezTo>
                  <a:cubicBezTo>
                    <a:pt x="914579" y="2480048"/>
                    <a:pt x="907927" y="2453630"/>
                    <a:pt x="920144" y="2433225"/>
                  </a:cubicBezTo>
                  <a:lnTo>
                    <a:pt x="921807" y="2429962"/>
                  </a:lnTo>
                  <a:cubicBezTo>
                    <a:pt x="924430" y="2424653"/>
                    <a:pt x="928332" y="2416913"/>
                    <a:pt x="935049" y="2409493"/>
                  </a:cubicBezTo>
                  <a:cubicBezTo>
                    <a:pt x="1029527" y="2290196"/>
                    <a:pt x="1018717" y="2112177"/>
                    <a:pt x="910166" y="2003498"/>
                  </a:cubicBezTo>
                  <a:cubicBezTo>
                    <a:pt x="902426" y="1995694"/>
                    <a:pt x="895070" y="1988082"/>
                    <a:pt x="887969" y="1980598"/>
                  </a:cubicBezTo>
                  <a:cubicBezTo>
                    <a:pt x="857265" y="1948423"/>
                    <a:pt x="832830" y="1922900"/>
                    <a:pt x="784280" y="1901408"/>
                  </a:cubicBezTo>
                  <a:cubicBezTo>
                    <a:pt x="745964" y="1896482"/>
                    <a:pt x="499949" y="1878892"/>
                    <a:pt x="479480" y="1878444"/>
                  </a:cubicBezTo>
                  <a:lnTo>
                    <a:pt x="304468" y="1881962"/>
                  </a:lnTo>
                  <a:cubicBezTo>
                    <a:pt x="304212" y="1881962"/>
                    <a:pt x="303892" y="1881962"/>
                    <a:pt x="303572" y="1881962"/>
                  </a:cubicBezTo>
                  <a:cubicBezTo>
                    <a:pt x="279713" y="1881962"/>
                    <a:pt x="260203" y="1862452"/>
                    <a:pt x="260587" y="1838337"/>
                  </a:cubicBezTo>
                  <a:cubicBezTo>
                    <a:pt x="260906" y="1814797"/>
                    <a:pt x="281248" y="1796375"/>
                    <a:pt x="304723" y="1795927"/>
                  </a:cubicBezTo>
                  <a:lnTo>
                    <a:pt x="479032" y="1792409"/>
                  </a:lnTo>
                  <a:cubicBezTo>
                    <a:pt x="491313" y="1792409"/>
                    <a:pt x="593788" y="1799637"/>
                    <a:pt x="646112" y="1803539"/>
                  </a:cubicBezTo>
                  <a:cubicBezTo>
                    <a:pt x="700548" y="1807601"/>
                    <a:pt x="737920" y="1810368"/>
                    <a:pt x="763987" y="1812870"/>
                  </a:cubicBezTo>
                  <a:lnTo>
                    <a:pt x="785703" y="1815424"/>
                  </a:lnTo>
                  <a:lnTo>
                    <a:pt x="806924" y="1799901"/>
                  </a:lnTo>
                  <a:cubicBezTo>
                    <a:pt x="819734" y="1793224"/>
                    <a:pt x="834046" y="1788155"/>
                    <a:pt x="850038" y="1784605"/>
                  </a:cubicBezTo>
                  <a:cubicBezTo>
                    <a:pt x="888034" y="1776801"/>
                    <a:pt x="920337" y="1763816"/>
                    <a:pt x="946627" y="1745969"/>
                  </a:cubicBezTo>
                  <a:cubicBezTo>
                    <a:pt x="1016350" y="1698890"/>
                    <a:pt x="1048461" y="1583238"/>
                    <a:pt x="1056393" y="1480316"/>
                  </a:cubicBezTo>
                  <a:cubicBezTo>
                    <a:pt x="930827" y="1454858"/>
                    <a:pt x="420439" y="1395497"/>
                    <a:pt x="319372" y="1390955"/>
                  </a:cubicBezTo>
                  <a:close/>
                  <a:moveTo>
                    <a:pt x="1688253" y="910824"/>
                  </a:moveTo>
                  <a:cubicBezTo>
                    <a:pt x="1600043" y="910824"/>
                    <a:pt x="1528337" y="983298"/>
                    <a:pt x="1528337" y="1072403"/>
                  </a:cubicBezTo>
                  <a:lnTo>
                    <a:pt x="1528337" y="1358716"/>
                  </a:lnTo>
                  <a:lnTo>
                    <a:pt x="1528337" y="1360188"/>
                  </a:lnTo>
                  <a:cubicBezTo>
                    <a:pt x="1528337" y="1449293"/>
                    <a:pt x="1600043" y="1521767"/>
                    <a:pt x="1688253" y="1521767"/>
                  </a:cubicBezTo>
                  <a:cubicBezTo>
                    <a:pt x="1754411" y="1521767"/>
                    <a:pt x="1811285" y="1481000"/>
                    <a:pt x="1835587" y="1423026"/>
                  </a:cubicBezTo>
                  <a:lnTo>
                    <a:pt x="1844718" y="1377421"/>
                  </a:lnTo>
                  <a:lnTo>
                    <a:pt x="1846443" y="1132467"/>
                  </a:lnTo>
                  <a:lnTo>
                    <a:pt x="1848169" y="1128268"/>
                  </a:lnTo>
                  <a:lnTo>
                    <a:pt x="1848169" y="1072403"/>
                  </a:lnTo>
                  <a:cubicBezTo>
                    <a:pt x="1848169" y="983298"/>
                    <a:pt x="1776463" y="910824"/>
                    <a:pt x="1688253" y="910824"/>
                  </a:cubicBezTo>
                  <a:close/>
                  <a:moveTo>
                    <a:pt x="1266587" y="854597"/>
                  </a:moveTo>
                  <a:cubicBezTo>
                    <a:pt x="1185222" y="860610"/>
                    <a:pt x="1118952" y="935643"/>
                    <a:pt x="1118952" y="1017200"/>
                  </a:cubicBezTo>
                  <a:lnTo>
                    <a:pt x="1118952" y="1356030"/>
                  </a:lnTo>
                  <a:cubicBezTo>
                    <a:pt x="1118952" y="1376419"/>
                    <a:pt x="1123094" y="1396401"/>
                    <a:pt x="1130578" y="1415000"/>
                  </a:cubicBezTo>
                  <a:lnTo>
                    <a:pt x="1132519" y="1418105"/>
                  </a:lnTo>
                  <a:lnTo>
                    <a:pt x="1133729" y="1419293"/>
                  </a:lnTo>
                  <a:lnTo>
                    <a:pt x="1141322" y="1432187"/>
                  </a:lnTo>
                  <a:lnTo>
                    <a:pt x="1162258" y="1465676"/>
                  </a:lnTo>
                  <a:cubicBezTo>
                    <a:pt x="1188996" y="1495397"/>
                    <a:pt x="1225905" y="1515690"/>
                    <a:pt x="1266587" y="1518760"/>
                  </a:cubicBezTo>
                  <a:cubicBezTo>
                    <a:pt x="1360298" y="1525797"/>
                    <a:pt x="1438784" y="1451596"/>
                    <a:pt x="1438784" y="1359420"/>
                  </a:cubicBezTo>
                  <a:lnTo>
                    <a:pt x="1438784" y="1072915"/>
                  </a:lnTo>
                  <a:lnTo>
                    <a:pt x="1438784" y="1013938"/>
                  </a:lnTo>
                  <a:cubicBezTo>
                    <a:pt x="1438784" y="921762"/>
                    <a:pt x="1360298" y="847497"/>
                    <a:pt x="1266587" y="854597"/>
                  </a:cubicBezTo>
                  <a:close/>
                  <a:moveTo>
                    <a:pt x="872682" y="852743"/>
                  </a:moveTo>
                  <a:cubicBezTo>
                    <a:pt x="786263" y="852743"/>
                    <a:pt x="715964" y="922594"/>
                    <a:pt x="715964" y="1008501"/>
                  </a:cubicBezTo>
                  <a:lnTo>
                    <a:pt x="715964" y="1344457"/>
                  </a:lnTo>
                  <a:lnTo>
                    <a:pt x="748395" y="1348290"/>
                  </a:lnTo>
                  <a:cubicBezTo>
                    <a:pt x="883852" y="1364889"/>
                    <a:pt x="970006" y="1376928"/>
                    <a:pt x="1025497" y="1386278"/>
                  </a:cubicBezTo>
                  <a:lnTo>
                    <a:pt x="1029399" y="1387002"/>
                  </a:lnTo>
                  <a:lnTo>
                    <a:pt x="1029399" y="1008501"/>
                  </a:lnTo>
                  <a:cubicBezTo>
                    <a:pt x="1029399" y="922658"/>
                    <a:pt x="959100" y="852743"/>
                    <a:pt x="872682" y="852743"/>
                  </a:cubicBezTo>
                  <a:close/>
                  <a:moveTo>
                    <a:pt x="460354" y="87384"/>
                  </a:moveTo>
                  <a:cubicBezTo>
                    <a:pt x="377262" y="82523"/>
                    <a:pt x="310864" y="164144"/>
                    <a:pt x="307794" y="208345"/>
                  </a:cubicBezTo>
                  <a:cubicBezTo>
                    <a:pt x="307794" y="208856"/>
                    <a:pt x="307730" y="209304"/>
                    <a:pt x="307730" y="209560"/>
                  </a:cubicBezTo>
                  <a:cubicBezTo>
                    <a:pt x="303980" y="280195"/>
                    <a:pt x="287497" y="621755"/>
                    <a:pt x="289263" y="1130196"/>
                  </a:cubicBezTo>
                  <a:lnTo>
                    <a:pt x="290785" y="1306754"/>
                  </a:lnTo>
                  <a:lnTo>
                    <a:pt x="323786" y="1303769"/>
                  </a:lnTo>
                  <a:cubicBezTo>
                    <a:pt x="363893" y="1305592"/>
                    <a:pt x="481144" y="1317274"/>
                    <a:pt x="613416" y="1332338"/>
                  </a:cubicBezTo>
                  <a:lnTo>
                    <a:pt x="626411" y="1333874"/>
                  </a:lnTo>
                  <a:lnTo>
                    <a:pt x="626411" y="1229889"/>
                  </a:lnTo>
                  <a:lnTo>
                    <a:pt x="624044" y="1221701"/>
                  </a:lnTo>
                  <a:cubicBezTo>
                    <a:pt x="624428" y="1195922"/>
                    <a:pt x="619630" y="845962"/>
                    <a:pt x="616432" y="613572"/>
                  </a:cubicBezTo>
                  <a:cubicBezTo>
                    <a:pt x="614641" y="482505"/>
                    <a:pt x="613234" y="380158"/>
                    <a:pt x="613234" y="371651"/>
                  </a:cubicBezTo>
                  <a:cubicBezTo>
                    <a:pt x="613234" y="344913"/>
                    <a:pt x="599865" y="233164"/>
                    <a:pt x="596474" y="217428"/>
                  </a:cubicBezTo>
                  <a:cubicBezTo>
                    <a:pt x="596283" y="216596"/>
                    <a:pt x="596027" y="215317"/>
                    <a:pt x="595899" y="214485"/>
                  </a:cubicBezTo>
                  <a:cubicBezTo>
                    <a:pt x="589118" y="171308"/>
                    <a:pt x="538009" y="91926"/>
                    <a:pt x="460354" y="87384"/>
                  </a:cubicBezTo>
                  <a:close/>
                  <a:moveTo>
                    <a:pt x="465343" y="326"/>
                  </a:moveTo>
                  <a:cubicBezTo>
                    <a:pt x="586752" y="7490"/>
                    <a:pt x="668757" y="120391"/>
                    <a:pt x="681870" y="199837"/>
                  </a:cubicBezTo>
                  <a:cubicBezTo>
                    <a:pt x="686603" y="223633"/>
                    <a:pt x="700420" y="337877"/>
                    <a:pt x="700420" y="371651"/>
                  </a:cubicBezTo>
                  <a:cubicBezTo>
                    <a:pt x="700420" y="380158"/>
                    <a:pt x="701827" y="481993"/>
                    <a:pt x="703618" y="612421"/>
                  </a:cubicBezTo>
                  <a:cubicBezTo>
                    <a:pt x="704666" y="689165"/>
                    <a:pt x="705581" y="756318"/>
                    <a:pt x="706377" y="815097"/>
                  </a:cubicBezTo>
                  <a:lnTo>
                    <a:pt x="706589" y="830930"/>
                  </a:lnTo>
                  <a:lnTo>
                    <a:pt x="776911" y="783655"/>
                  </a:lnTo>
                  <a:cubicBezTo>
                    <a:pt x="806365" y="771221"/>
                    <a:pt x="838732" y="764341"/>
                    <a:pt x="872682" y="764341"/>
                  </a:cubicBezTo>
                  <a:cubicBezTo>
                    <a:pt x="957557" y="764341"/>
                    <a:pt x="1032538" y="807318"/>
                    <a:pt x="1076837" y="872581"/>
                  </a:cubicBezTo>
                  <a:lnTo>
                    <a:pt x="1079583" y="877614"/>
                  </a:lnTo>
                  <a:lnTo>
                    <a:pt x="1105623" y="844530"/>
                  </a:lnTo>
                  <a:cubicBezTo>
                    <a:pt x="1148953" y="798962"/>
                    <a:pt x="1209113" y="769841"/>
                    <a:pt x="1276438" y="768306"/>
                  </a:cubicBezTo>
                  <a:cubicBezTo>
                    <a:pt x="1362912" y="766347"/>
                    <a:pt x="1439692" y="809215"/>
                    <a:pt x="1485116" y="875248"/>
                  </a:cubicBezTo>
                  <a:lnTo>
                    <a:pt x="1502935" y="907517"/>
                  </a:lnTo>
                  <a:lnTo>
                    <a:pt x="1510994" y="897687"/>
                  </a:lnTo>
                  <a:cubicBezTo>
                    <a:pt x="1555587" y="852790"/>
                    <a:pt x="1617155" y="824981"/>
                    <a:pt x="1685055" y="824981"/>
                  </a:cubicBezTo>
                  <a:cubicBezTo>
                    <a:pt x="1820856" y="824981"/>
                    <a:pt x="1931325" y="936219"/>
                    <a:pt x="1931325" y="1072915"/>
                  </a:cubicBezTo>
                  <a:lnTo>
                    <a:pt x="1931325" y="1126717"/>
                  </a:lnTo>
                  <a:lnTo>
                    <a:pt x="1933629" y="1132211"/>
                  </a:lnTo>
                  <a:cubicBezTo>
                    <a:pt x="1934652" y="1432278"/>
                    <a:pt x="1929407" y="1741555"/>
                    <a:pt x="1916998" y="2105524"/>
                  </a:cubicBezTo>
                  <a:cubicBezTo>
                    <a:pt x="1915782" y="2141665"/>
                    <a:pt x="1909130" y="2178190"/>
                    <a:pt x="1896080" y="2220344"/>
                  </a:cubicBezTo>
                  <a:cubicBezTo>
                    <a:pt x="1853927" y="2351859"/>
                    <a:pt x="1778638" y="2450431"/>
                    <a:pt x="1659085" y="2531029"/>
                  </a:cubicBezTo>
                  <a:cubicBezTo>
                    <a:pt x="1642006" y="2542159"/>
                    <a:pt x="1640279" y="2546956"/>
                    <a:pt x="1640279" y="2562564"/>
                  </a:cubicBezTo>
                  <a:cubicBezTo>
                    <a:pt x="1638808" y="2700860"/>
                    <a:pt x="1642326" y="2843761"/>
                    <a:pt x="1645716" y="2981864"/>
                  </a:cubicBezTo>
                  <a:cubicBezTo>
                    <a:pt x="1647891" y="3070266"/>
                    <a:pt x="1650066" y="3158284"/>
                    <a:pt x="1650961" y="3245086"/>
                  </a:cubicBezTo>
                  <a:cubicBezTo>
                    <a:pt x="1650961" y="3321654"/>
                    <a:pt x="1625247" y="3347304"/>
                    <a:pt x="1549127" y="3347304"/>
                  </a:cubicBezTo>
                  <a:cubicBezTo>
                    <a:pt x="1504350" y="3347688"/>
                    <a:pt x="1458806" y="3347816"/>
                    <a:pt x="1413006" y="3347816"/>
                  </a:cubicBezTo>
                  <a:cubicBezTo>
                    <a:pt x="1301705" y="3347816"/>
                    <a:pt x="1189124" y="3346985"/>
                    <a:pt x="1079229" y="3346153"/>
                  </a:cubicBezTo>
                  <a:cubicBezTo>
                    <a:pt x="924878" y="3345001"/>
                    <a:pt x="765282" y="3343786"/>
                    <a:pt x="611443" y="3344938"/>
                  </a:cubicBezTo>
                  <a:cubicBezTo>
                    <a:pt x="534555" y="3344938"/>
                    <a:pt x="503340" y="3315641"/>
                    <a:pt x="499885" y="3240416"/>
                  </a:cubicBezTo>
                  <a:cubicBezTo>
                    <a:pt x="491122" y="3041737"/>
                    <a:pt x="482998" y="2808707"/>
                    <a:pt x="489139" y="2586232"/>
                  </a:cubicBezTo>
                  <a:cubicBezTo>
                    <a:pt x="489139" y="2577788"/>
                    <a:pt x="484406" y="2567362"/>
                    <a:pt x="481591" y="2563780"/>
                  </a:cubicBezTo>
                  <a:cubicBezTo>
                    <a:pt x="452230" y="2544590"/>
                    <a:pt x="381164" y="2478448"/>
                    <a:pt x="362358" y="2447169"/>
                  </a:cubicBezTo>
                  <a:cubicBezTo>
                    <a:pt x="283423" y="2318532"/>
                    <a:pt x="99008" y="2024351"/>
                    <a:pt x="28837" y="1921941"/>
                  </a:cubicBezTo>
                  <a:cubicBezTo>
                    <a:pt x="5937" y="1889893"/>
                    <a:pt x="-3786" y="1850106"/>
                    <a:pt x="1331" y="1807761"/>
                  </a:cubicBezTo>
                  <a:lnTo>
                    <a:pt x="6384" y="1775138"/>
                  </a:lnTo>
                  <a:cubicBezTo>
                    <a:pt x="16235" y="1711107"/>
                    <a:pt x="27429" y="1638505"/>
                    <a:pt x="37216" y="1604795"/>
                  </a:cubicBezTo>
                  <a:cubicBezTo>
                    <a:pt x="45084" y="1579401"/>
                    <a:pt x="52120" y="1554773"/>
                    <a:pt x="59157" y="1530146"/>
                  </a:cubicBezTo>
                  <a:cubicBezTo>
                    <a:pt x="66385" y="1504880"/>
                    <a:pt x="73613" y="1479677"/>
                    <a:pt x="81417" y="1454410"/>
                  </a:cubicBezTo>
                  <a:cubicBezTo>
                    <a:pt x="96801" y="1406211"/>
                    <a:pt x="128848" y="1367016"/>
                    <a:pt x="171322" y="1340638"/>
                  </a:cubicBezTo>
                  <a:lnTo>
                    <a:pt x="203762" y="1327122"/>
                  </a:lnTo>
                  <a:lnTo>
                    <a:pt x="202060" y="1130371"/>
                  </a:lnTo>
                  <a:cubicBezTo>
                    <a:pt x="200277" y="619550"/>
                    <a:pt x="216866" y="275981"/>
                    <a:pt x="220672" y="204954"/>
                  </a:cubicBezTo>
                  <a:cubicBezTo>
                    <a:pt x="227516" y="105103"/>
                    <a:pt x="338050" y="-6838"/>
                    <a:pt x="465343" y="326"/>
                  </a:cubicBezTo>
                  <a:close/>
                </a:path>
              </a:pathLst>
            </a:custGeom>
            <a:solidFill>
              <a:schemeClr val="accent1"/>
            </a:solidFill>
            <a:ln w="639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Arial"/>
                <a:cs typeface="+mn-cs"/>
              </a:endParaRPr>
            </a:p>
          </p:txBody>
        </p:sp>
      </p:grpSp>
      <p:grpSp>
        <p:nvGrpSpPr>
          <p:cNvPr id="768" name="그룹 767">
            <a:extLst>
              <a:ext uri="{FF2B5EF4-FFF2-40B4-BE49-F238E27FC236}">
                <a16:creationId xmlns:a16="http://schemas.microsoft.com/office/drawing/2014/main" id="{8F900CE8-CF46-49C8-A36A-0653AB0A0E8F}"/>
              </a:ext>
            </a:extLst>
          </p:cNvPr>
          <p:cNvGrpSpPr/>
          <p:nvPr/>
        </p:nvGrpSpPr>
        <p:grpSpPr>
          <a:xfrm>
            <a:off x="2531026" y="4400639"/>
            <a:ext cx="951153" cy="1628880"/>
            <a:chOff x="11653338" y="1742133"/>
            <a:chExt cx="1922293" cy="3291989"/>
          </a:xfrm>
          <a:effectLst>
            <a:outerShdw blurRad="50800" dist="38100" dir="16200000" rotWithShape="0">
              <a:prstClr val="black">
                <a:alpha val="40000"/>
              </a:prstClr>
            </a:outerShdw>
          </a:effectLst>
        </p:grpSpPr>
        <p:sp>
          <p:nvSpPr>
            <p:cNvPr id="769" name="자유형: 도형 768">
              <a:extLst>
                <a:ext uri="{FF2B5EF4-FFF2-40B4-BE49-F238E27FC236}">
                  <a16:creationId xmlns:a16="http://schemas.microsoft.com/office/drawing/2014/main" id="{7D6E4D2F-F06B-4CA6-9726-25D17CDC8EEC}"/>
                </a:ext>
              </a:extLst>
            </p:cNvPr>
            <p:cNvSpPr/>
            <p:nvPr/>
          </p:nvSpPr>
          <p:spPr>
            <a:xfrm>
              <a:off x="11653338" y="1742133"/>
              <a:ext cx="1922293" cy="3291989"/>
            </a:xfrm>
            <a:custGeom>
              <a:avLst/>
              <a:gdLst>
                <a:gd name="connsiteX0" fmla="*/ 985967 w 1922293"/>
                <a:gd name="connsiteY0" fmla="*/ 277 h 3291989"/>
                <a:gd name="connsiteX1" fmla="*/ 1210745 w 1922293"/>
                <a:gd name="connsiteY1" fmla="*/ 204074 h 3291989"/>
                <a:gd name="connsiteX2" fmla="*/ 1211672 w 1922293"/>
                <a:gd name="connsiteY2" fmla="*/ 218629 h 3291989"/>
                <a:gd name="connsiteX3" fmla="*/ 1212273 w 1922293"/>
                <a:gd name="connsiteY3" fmla="*/ 236061 h 3291989"/>
                <a:gd name="connsiteX4" fmla="*/ 1237489 w 1922293"/>
                <a:gd name="connsiteY4" fmla="*/ 216443 h 3291989"/>
                <a:gd name="connsiteX5" fmla="*/ 1376831 w 1922293"/>
                <a:gd name="connsiteY5" fmla="*/ 180104 h 3291989"/>
                <a:gd name="connsiteX6" fmla="*/ 1462773 w 1922293"/>
                <a:gd name="connsiteY6" fmla="*/ 198380 h 3291989"/>
                <a:gd name="connsiteX7" fmla="*/ 1623201 w 1922293"/>
                <a:gd name="connsiteY7" fmla="*/ 425653 h 3291989"/>
                <a:gd name="connsiteX8" fmla="*/ 1623201 w 1922293"/>
                <a:gd name="connsiteY8" fmla="*/ 520334 h 3291989"/>
                <a:gd name="connsiteX9" fmla="*/ 1655032 w 1922293"/>
                <a:gd name="connsiteY9" fmla="*/ 504219 h 3291989"/>
                <a:gd name="connsiteX10" fmla="*/ 1813628 w 1922293"/>
                <a:gd name="connsiteY10" fmla="*/ 529279 h 3291989"/>
                <a:gd name="connsiteX11" fmla="*/ 1913800 w 1922293"/>
                <a:gd name="connsiteY11" fmla="*/ 698471 h 3291989"/>
                <a:gd name="connsiteX12" fmla="*/ 1918533 w 1922293"/>
                <a:gd name="connsiteY12" fmla="*/ 2048226 h 3291989"/>
                <a:gd name="connsiteX13" fmla="*/ 1897552 w 1922293"/>
                <a:gd name="connsiteY13" fmla="*/ 2163110 h 3291989"/>
                <a:gd name="connsiteX14" fmla="*/ 1660365 w 1922293"/>
                <a:gd name="connsiteY14" fmla="*/ 2474050 h 3291989"/>
                <a:gd name="connsiteX15" fmla="*/ 1641558 w 1922293"/>
                <a:gd name="connsiteY15" fmla="*/ 2505650 h 3291989"/>
                <a:gd name="connsiteX16" fmla="*/ 1646995 w 1922293"/>
                <a:gd name="connsiteY16" fmla="*/ 2924374 h 3291989"/>
                <a:gd name="connsiteX17" fmla="*/ 1652241 w 1922293"/>
                <a:gd name="connsiteY17" fmla="*/ 3188875 h 3291989"/>
                <a:gd name="connsiteX18" fmla="*/ 1550406 w 1922293"/>
                <a:gd name="connsiteY18" fmla="*/ 3291221 h 3291989"/>
                <a:gd name="connsiteX19" fmla="*/ 1415501 w 1922293"/>
                <a:gd name="connsiteY19" fmla="*/ 3291989 h 3291989"/>
                <a:gd name="connsiteX20" fmla="*/ 1081532 w 1922293"/>
                <a:gd name="connsiteY20" fmla="*/ 3290326 h 3291989"/>
                <a:gd name="connsiteX21" fmla="*/ 611955 w 1922293"/>
                <a:gd name="connsiteY21" fmla="*/ 3289111 h 3291989"/>
                <a:gd name="connsiteX22" fmla="*/ 500333 w 1922293"/>
                <a:gd name="connsiteY22" fmla="*/ 3184525 h 3291989"/>
                <a:gd name="connsiteX23" fmla="*/ 489587 w 1922293"/>
                <a:gd name="connsiteY23" fmla="*/ 2529701 h 3291989"/>
                <a:gd name="connsiteX24" fmla="*/ 481975 w 1922293"/>
                <a:gd name="connsiteY24" fmla="*/ 2507249 h 3291989"/>
                <a:gd name="connsiteX25" fmla="*/ 362614 w 1922293"/>
                <a:gd name="connsiteY25" fmla="*/ 2390510 h 3291989"/>
                <a:gd name="connsiteX26" fmla="*/ 28837 w 1922293"/>
                <a:gd name="connsiteY26" fmla="*/ 1864770 h 3291989"/>
                <a:gd name="connsiteX27" fmla="*/ 1331 w 1922293"/>
                <a:gd name="connsiteY27" fmla="*/ 1750590 h 3291989"/>
                <a:gd name="connsiteX28" fmla="*/ 6256 w 1922293"/>
                <a:gd name="connsiteY28" fmla="*/ 1718671 h 3291989"/>
                <a:gd name="connsiteX29" fmla="*/ 37280 w 1922293"/>
                <a:gd name="connsiteY29" fmla="*/ 1547369 h 3291989"/>
                <a:gd name="connsiteX30" fmla="*/ 59221 w 1922293"/>
                <a:gd name="connsiteY30" fmla="*/ 1472592 h 3291989"/>
                <a:gd name="connsiteX31" fmla="*/ 81481 w 1922293"/>
                <a:gd name="connsiteY31" fmla="*/ 1396856 h 3291989"/>
                <a:gd name="connsiteX32" fmla="*/ 242434 w 1922293"/>
                <a:gd name="connsiteY32" fmla="*/ 1253561 h 3291989"/>
                <a:gd name="connsiteX33" fmla="*/ 318425 w 1922293"/>
                <a:gd name="connsiteY33" fmla="*/ 1246596 h 3291989"/>
                <a:gd name="connsiteX34" fmla="*/ 318425 w 1922293"/>
                <a:gd name="connsiteY34" fmla="*/ 358168 h 3291989"/>
                <a:gd name="connsiteX35" fmla="*/ 472584 w 1922293"/>
                <a:gd name="connsiteY35" fmla="*/ 138124 h 3291989"/>
                <a:gd name="connsiteX36" fmla="*/ 539252 w 1922293"/>
                <a:gd name="connsiteY36" fmla="*/ 122450 h 3291989"/>
                <a:gd name="connsiteX37" fmla="*/ 692827 w 1922293"/>
                <a:gd name="connsiteY37" fmla="*/ 160851 h 3291989"/>
                <a:gd name="connsiteX38" fmla="*/ 722809 w 1922293"/>
                <a:gd name="connsiteY38" fmla="*/ 184421 h 3291989"/>
                <a:gd name="connsiteX39" fmla="*/ 732399 w 1922293"/>
                <a:gd name="connsiteY39" fmla="*/ 148196 h 3291989"/>
                <a:gd name="connsiteX40" fmla="*/ 985967 w 1922293"/>
                <a:gd name="connsiteY40" fmla="*/ 277 h 3291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922293" h="3291989">
                  <a:moveTo>
                    <a:pt x="985967" y="277"/>
                  </a:moveTo>
                  <a:cubicBezTo>
                    <a:pt x="1084412" y="5842"/>
                    <a:pt x="1196289" y="79083"/>
                    <a:pt x="1210745" y="204074"/>
                  </a:cubicBezTo>
                  <a:cubicBezTo>
                    <a:pt x="1211033" y="206121"/>
                    <a:pt x="1211343" y="211076"/>
                    <a:pt x="1211672" y="218629"/>
                  </a:cubicBezTo>
                  <a:lnTo>
                    <a:pt x="1212273" y="236061"/>
                  </a:lnTo>
                  <a:lnTo>
                    <a:pt x="1237489" y="216443"/>
                  </a:lnTo>
                  <a:cubicBezTo>
                    <a:pt x="1272165" y="193679"/>
                    <a:pt x="1318130" y="176564"/>
                    <a:pt x="1376831" y="180104"/>
                  </a:cubicBezTo>
                  <a:cubicBezTo>
                    <a:pt x="1402920" y="181677"/>
                    <a:pt x="1431525" y="187330"/>
                    <a:pt x="1462773" y="198380"/>
                  </a:cubicBezTo>
                  <a:cubicBezTo>
                    <a:pt x="1564863" y="235865"/>
                    <a:pt x="1623201" y="318637"/>
                    <a:pt x="1623201" y="425653"/>
                  </a:cubicBezTo>
                  <a:lnTo>
                    <a:pt x="1623201" y="520334"/>
                  </a:lnTo>
                  <a:lnTo>
                    <a:pt x="1655032" y="504219"/>
                  </a:lnTo>
                  <a:cubicBezTo>
                    <a:pt x="1708599" y="489472"/>
                    <a:pt x="1768579" y="505004"/>
                    <a:pt x="1813628" y="529279"/>
                  </a:cubicBezTo>
                  <a:cubicBezTo>
                    <a:pt x="1877019" y="561774"/>
                    <a:pt x="1913800" y="623566"/>
                    <a:pt x="1913800" y="698471"/>
                  </a:cubicBezTo>
                  <a:cubicBezTo>
                    <a:pt x="1913927" y="708193"/>
                    <a:pt x="1929151" y="1736901"/>
                    <a:pt x="1918533" y="2048226"/>
                  </a:cubicBezTo>
                  <a:cubicBezTo>
                    <a:pt x="1917317" y="2084431"/>
                    <a:pt x="1910665" y="2120956"/>
                    <a:pt x="1897552" y="2163110"/>
                  </a:cubicBezTo>
                  <a:cubicBezTo>
                    <a:pt x="1854758" y="2296544"/>
                    <a:pt x="1781645" y="2392301"/>
                    <a:pt x="1660365" y="2474050"/>
                  </a:cubicBezTo>
                  <a:cubicBezTo>
                    <a:pt x="1643221" y="2485180"/>
                    <a:pt x="1641558" y="2489978"/>
                    <a:pt x="1641558" y="2505650"/>
                  </a:cubicBezTo>
                  <a:cubicBezTo>
                    <a:pt x="1640087" y="2643753"/>
                    <a:pt x="1643605" y="2786398"/>
                    <a:pt x="1646995" y="2924374"/>
                  </a:cubicBezTo>
                  <a:cubicBezTo>
                    <a:pt x="1649171" y="3013223"/>
                    <a:pt x="1651345" y="3101625"/>
                    <a:pt x="1652241" y="3188875"/>
                  </a:cubicBezTo>
                  <a:cubicBezTo>
                    <a:pt x="1652241" y="3265507"/>
                    <a:pt x="1626526" y="3291221"/>
                    <a:pt x="1550406" y="3291221"/>
                  </a:cubicBezTo>
                  <a:cubicBezTo>
                    <a:pt x="1505950" y="3291861"/>
                    <a:pt x="1460853" y="3291989"/>
                    <a:pt x="1415501" y="3291989"/>
                  </a:cubicBezTo>
                  <a:cubicBezTo>
                    <a:pt x="1304135" y="3291989"/>
                    <a:pt x="1191491" y="3291158"/>
                    <a:pt x="1081532" y="3290326"/>
                  </a:cubicBezTo>
                  <a:cubicBezTo>
                    <a:pt x="926541" y="3289175"/>
                    <a:pt x="766370" y="3287959"/>
                    <a:pt x="611955" y="3289111"/>
                  </a:cubicBezTo>
                  <a:cubicBezTo>
                    <a:pt x="535003" y="3289111"/>
                    <a:pt x="503787" y="3259814"/>
                    <a:pt x="500333" y="3184525"/>
                  </a:cubicBezTo>
                  <a:cubicBezTo>
                    <a:pt x="491506" y="2985846"/>
                    <a:pt x="483446" y="2752752"/>
                    <a:pt x="489587" y="2529701"/>
                  </a:cubicBezTo>
                  <a:cubicBezTo>
                    <a:pt x="489587" y="2521194"/>
                    <a:pt x="484790" y="2510831"/>
                    <a:pt x="481975" y="2507249"/>
                  </a:cubicBezTo>
                  <a:cubicBezTo>
                    <a:pt x="452614" y="2487995"/>
                    <a:pt x="381420" y="2421790"/>
                    <a:pt x="362614" y="2390510"/>
                  </a:cubicBezTo>
                  <a:cubicBezTo>
                    <a:pt x="283743" y="2261938"/>
                    <a:pt x="99328" y="1967628"/>
                    <a:pt x="28837" y="1864770"/>
                  </a:cubicBezTo>
                  <a:cubicBezTo>
                    <a:pt x="5937" y="1832723"/>
                    <a:pt x="-3786" y="1793000"/>
                    <a:pt x="1331" y="1750590"/>
                  </a:cubicBezTo>
                  <a:lnTo>
                    <a:pt x="6256" y="1718671"/>
                  </a:lnTo>
                  <a:cubicBezTo>
                    <a:pt x="16172" y="1654257"/>
                    <a:pt x="27430" y="1581271"/>
                    <a:pt x="37280" y="1547369"/>
                  </a:cubicBezTo>
                  <a:cubicBezTo>
                    <a:pt x="45149" y="1521974"/>
                    <a:pt x="52185" y="1497283"/>
                    <a:pt x="59221" y="1472592"/>
                  </a:cubicBezTo>
                  <a:cubicBezTo>
                    <a:pt x="66449" y="1447325"/>
                    <a:pt x="73613" y="1422123"/>
                    <a:pt x="81481" y="1396856"/>
                  </a:cubicBezTo>
                  <a:cubicBezTo>
                    <a:pt x="104557" y="1324462"/>
                    <a:pt x="165449" y="1272505"/>
                    <a:pt x="242434" y="1253561"/>
                  </a:cubicBezTo>
                  <a:lnTo>
                    <a:pt x="318425" y="1246596"/>
                  </a:lnTo>
                  <a:lnTo>
                    <a:pt x="318425" y="358168"/>
                  </a:lnTo>
                  <a:cubicBezTo>
                    <a:pt x="318425" y="259276"/>
                    <a:pt x="376059" y="177015"/>
                    <a:pt x="472584" y="138124"/>
                  </a:cubicBezTo>
                  <a:cubicBezTo>
                    <a:pt x="493469" y="129296"/>
                    <a:pt x="516053" y="124147"/>
                    <a:pt x="539252" y="122450"/>
                  </a:cubicBezTo>
                  <a:cubicBezTo>
                    <a:pt x="591449" y="118631"/>
                    <a:pt x="646758" y="132290"/>
                    <a:pt x="692827" y="160851"/>
                  </a:cubicBezTo>
                  <a:lnTo>
                    <a:pt x="722809" y="184421"/>
                  </a:lnTo>
                  <a:lnTo>
                    <a:pt x="732399" y="148196"/>
                  </a:lnTo>
                  <a:cubicBezTo>
                    <a:pt x="767458" y="57800"/>
                    <a:pt x="870836" y="-4704"/>
                    <a:pt x="985967" y="27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white"/>
                </a:solidFill>
                <a:effectLst/>
                <a:uLnTx/>
                <a:uFillTx/>
                <a:latin typeface="Arial"/>
                <a:cs typeface="+mn-cs"/>
              </a:endParaRPr>
            </a:p>
          </p:txBody>
        </p:sp>
        <p:sp>
          <p:nvSpPr>
            <p:cNvPr id="770" name="자유형: 도형 769">
              <a:extLst>
                <a:ext uri="{FF2B5EF4-FFF2-40B4-BE49-F238E27FC236}">
                  <a16:creationId xmlns:a16="http://schemas.microsoft.com/office/drawing/2014/main" id="{9F900640-F750-434F-8CC8-94142444BA41}"/>
                </a:ext>
              </a:extLst>
            </p:cNvPr>
            <p:cNvSpPr/>
            <p:nvPr/>
          </p:nvSpPr>
          <p:spPr>
            <a:xfrm>
              <a:off x="11653338" y="1742133"/>
              <a:ext cx="1922293" cy="3291989"/>
            </a:xfrm>
            <a:custGeom>
              <a:avLst/>
              <a:gdLst>
                <a:gd name="connsiteX0" fmla="*/ 548226 w 1922293"/>
                <a:gd name="connsiteY0" fmla="*/ 209460 h 3291989"/>
                <a:gd name="connsiteX1" fmla="*/ 507573 w 1922293"/>
                <a:gd name="connsiteY1" fmla="*/ 218402 h 3291989"/>
                <a:gd name="connsiteX2" fmla="*/ 408042 w 1922293"/>
                <a:gd name="connsiteY2" fmla="*/ 358104 h 3291989"/>
                <a:gd name="connsiteX3" fmla="*/ 408042 w 1922293"/>
                <a:gd name="connsiteY3" fmla="*/ 1252908 h 3291989"/>
                <a:gd name="connsiteX4" fmla="*/ 434298 w 1922293"/>
                <a:gd name="connsiteY4" fmla="*/ 1255406 h 3291989"/>
                <a:gd name="connsiteX5" fmla="*/ 581077 w 1922293"/>
                <a:gd name="connsiteY5" fmla="*/ 1270964 h 3291989"/>
                <a:gd name="connsiteX6" fmla="*/ 723435 w 1922293"/>
                <a:gd name="connsiteY6" fmla="*/ 1287627 h 3291989"/>
                <a:gd name="connsiteX7" fmla="*/ 721274 w 1922293"/>
                <a:gd name="connsiteY7" fmla="*/ 1281268 h 3291989"/>
                <a:gd name="connsiteX8" fmla="*/ 721274 w 1922293"/>
                <a:gd name="connsiteY8" fmla="*/ 299963 h 3291989"/>
                <a:gd name="connsiteX9" fmla="*/ 695635 w 1922293"/>
                <a:gd name="connsiteY9" fmla="*/ 276483 h 3291989"/>
                <a:gd name="connsiteX10" fmla="*/ 671839 w 1922293"/>
                <a:gd name="connsiteY10" fmla="*/ 255758 h 3291989"/>
                <a:gd name="connsiteX11" fmla="*/ 548226 w 1922293"/>
                <a:gd name="connsiteY11" fmla="*/ 209460 h 3291989"/>
                <a:gd name="connsiteX12" fmla="*/ 981298 w 1922293"/>
                <a:gd name="connsiteY12" fmla="*/ 87399 h 3291989"/>
                <a:gd name="connsiteX13" fmla="*/ 810827 w 1922293"/>
                <a:gd name="connsiteY13" fmla="*/ 198125 h 3291989"/>
                <a:gd name="connsiteX14" fmla="*/ 810827 w 1922293"/>
                <a:gd name="connsiteY14" fmla="*/ 1282740 h 3291989"/>
                <a:gd name="connsiteX15" fmla="*/ 807247 w 1922293"/>
                <a:gd name="connsiteY15" fmla="*/ 1297873 h 3291989"/>
                <a:gd name="connsiteX16" fmla="*/ 812657 w 1922293"/>
                <a:gd name="connsiteY16" fmla="*/ 1298547 h 3291989"/>
                <a:gd name="connsiteX17" fmla="*/ 1134496 w 1922293"/>
                <a:gd name="connsiteY17" fmla="*/ 1361674 h 3291989"/>
                <a:gd name="connsiteX18" fmla="*/ 1146075 w 1922293"/>
                <a:gd name="connsiteY18" fmla="*/ 1394425 h 3291989"/>
                <a:gd name="connsiteX19" fmla="*/ 996201 w 1922293"/>
                <a:gd name="connsiteY19" fmla="*/ 1760889 h 3291989"/>
                <a:gd name="connsiteX20" fmla="*/ 937320 w 1922293"/>
                <a:gd name="connsiteY20" fmla="*/ 1792113 h 3291989"/>
                <a:gd name="connsiteX21" fmla="*/ 893490 w 1922293"/>
                <a:gd name="connsiteY21" fmla="*/ 1805250 h 3291989"/>
                <a:gd name="connsiteX22" fmla="*/ 897773 w 1922293"/>
                <a:gd name="connsiteY22" fmla="*/ 1808312 h 3291989"/>
                <a:gd name="connsiteX23" fmla="*/ 950849 w 1922293"/>
                <a:gd name="connsiteY23" fmla="*/ 1859077 h 3291989"/>
                <a:gd name="connsiteX24" fmla="*/ 971638 w 1922293"/>
                <a:gd name="connsiteY24" fmla="*/ 1880505 h 3291989"/>
                <a:gd name="connsiteX25" fmla="*/ 1001638 w 1922293"/>
                <a:gd name="connsiteY25" fmla="*/ 2400105 h 3291989"/>
                <a:gd name="connsiteX26" fmla="*/ 1000551 w 1922293"/>
                <a:gd name="connsiteY26" fmla="*/ 2401384 h 3291989"/>
                <a:gd name="connsiteX27" fmla="*/ 999336 w 1922293"/>
                <a:gd name="connsiteY27" fmla="*/ 2403815 h 3291989"/>
                <a:gd name="connsiteX28" fmla="*/ 994346 w 1922293"/>
                <a:gd name="connsiteY28" fmla="*/ 2412962 h 3291989"/>
                <a:gd name="connsiteX29" fmla="*/ 957565 w 1922293"/>
                <a:gd name="connsiteY29" fmla="*/ 2433815 h 3291989"/>
                <a:gd name="connsiteX30" fmla="*/ 935433 w 1922293"/>
                <a:gd name="connsiteY30" fmla="*/ 2427610 h 3291989"/>
                <a:gd name="connsiteX31" fmla="*/ 920785 w 1922293"/>
                <a:gd name="connsiteY31" fmla="*/ 2368569 h 3291989"/>
                <a:gd name="connsiteX32" fmla="*/ 922448 w 1922293"/>
                <a:gd name="connsiteY32" fmla="*/ 2365371 h 3291989"/>
                <a:gd name="connsiteX33" fmla="*/ 935625 w 1922293"/>
                <a:gd name="connsiteY33" fmla="*/ 2345030 h 3291989"/>
                <a:gd name="connsiteX34" fmla="*/ 910870 w 1922293"/>
                <a:gd name="connsiteY34" fmla="*/ 1941338 h 3291989"/>
                <a:gd name="connsiteX35" fmla="*/ 888738 w 1922293"/>
                <a:gd name="connsiteY35" fmla="*/ 1918629 h 3291989"/>
                <a:gd name="connsiteX36" fmla="*/ 785560 w 1922293"/>
                <a:gd name="connsiteY36" fmla="*/ 1839887 h 3291989"/>
                <a:gd name="connsiteX37" fmla="*/ 482103 w 1922293"/>
                <a:gd name="connsiteY37" fmla="*/ 1817051 h 3291989"/>
                <a:gd name="connsiteX38" fmla="*/ 307795 w 1922293"/>
                <a:gd name="connsiteY38" fmla="*/ 1820569 h 3291989"/>
                <a:gd name="connsiteX39" fmla="*/ 306899 w 1922293"/>
                <a:gd name="connsiteY39" fmla="*/ 1820569 h 3291989"/>
                <a:gd name="connsiteX40" fmla="*/ 263914 w 1922293"/>
                <a:gd name="connsiteY40" fmla="*/ 1778415 h 3291989"/>
                <a:gd name="connsiteX41" fmla="*/ 306067 w 1922293"/>
                <a:gd name="connsiteY41" fmla="*/ 1734534 h 3291989"/>
                <a:gd name="connsiteX42" fmla="*/ 481592 w 1922293"/>
                <a:gd name="connsiteY42" fmla="*/ 1731016 h 3291989"/>
                <a:gd name="connsiteX43" fmla="*/ 647968 w 1922293"/>
                <a:gd name="connsiteY43" fmla="*/ 1742082 h 3291989"/>
                <a:gd name="connsiteX44" fmla="*/ 765330 w 1922293"/>
                <a:gd name="connsiteY44" fmla="*/ 1751381 h 3291989"/>
                <a:gd name="connsiteX45" fmla="*/ 791403 w 1922293"/>
                <a:gd name="connsiteY45" fmla="*/ 1754453 h 3291989"/>
                <a:gd name="connsiteX46" fmla="*/ 807500 w 1922293"/>
                <a:gd name="connsiteY46" fmla="*/ 1742691 h 3291989"/>
                <a:gd name="connsiteX47" fmla="*/ 850613 w 1922293"/>
                <a:gd name="connsiteY47" fmla="*/ 1727370 h 3291989"/>
                <a:gd name="connsiteX48" fmla="*/ 947330 w 1922293"/>
                <a:gd name="connsiteY48" fmla="*/ 1688671 h 3291989"/>
                <a:gd name="connsiteX49" fmla="*/ 1057225 w 1922293"/>
                <a:gd name="connsiteY49" fmla="*/ 1422698 h 3291989"/>
                <a:gd name="connsiteX50" fmla="*/ 319692 w 1922293"/>
                <a:gd name="connsiteY50" fmla="*/ 1333145 h 3291989"/>
                <a:gd name="connsiteX51" fmla="*/ 164701 w 1922293"/>
                <a:gd name="connsiteY51" fmla="*/ 1422890 h 3291989"/>
                <a:gd name="connsiteX52" fmla="*/ 143145 w 1922293"/>
                <a:gd name="connsiteY52" fmla="*/ 1496452 h 3291989"/>
                <a:gd name="connsiteX53" fmla="*/ 120885 w 1922293"/>
                <a:gd name="connsiteY53" fmla="*/ 1572316 h 3291989"/>
                <a:gd name="connsiteX54" fmla="*/ 92547 w 1922293"/>
                <a:gd name="connsiteY54" fmla="*/ 1731848 h 3291989"/>
                <a:gd name="connsiteX55" fmla="*/ 87814 w 1922293"/>
                <a:gd name="connsiteY55" fmla="*/ 1762424 h 3291989"/>
                <a:gd name="connsiteX56" fmla="*/ 100415 w 1922293"/>
                <a:gd name="connsiteY56" fmla="*/ 1814684 h 3291989"/>
                <a:gd name="connsiteX57" fmla="*/ 437262 w 1922293"/>
                <a:gd name="connsiteY57" fmla="*/ 2345158 h 3291989"/>
                <a:gd name="connsiteX58" fmla="*/ 530078 w 1922293"/>
                <a:gd name="connsiteY58" fmla="*/ 2434327 h 3291989"/>
                <a:gd name="connsiteX59" fmla="*/ 576837 w 1922293"/>
                <a:gd name="connsiteY59" fmla="*/ 2530789 h 3291989"/>
                <a:gd name="connsiteX60" fmla="*/ 587455 w 1922293"/>
                <a:gd name="connsiteY60" fmla="*/ 3180432 h 3291989"/>
                <a:gd name="connsiteX61" fmla="*/ 589503 w 1922293"/>
                <a:gd name="connsiteY61" fmla="*/ 3200517 h 3291989"/>
                <a:gd name="connsiteX62" fmla="*/ 611699 w 1922293"/>
                <a:gd name="connsiteY62" fmla="*/ 3201796 h 3291989"/>
                <a:gd name="connsiteX63" fmla="*/ 1082236 w 1922293"/>
                <a:gd name="connsiteY63" fmla="*/ 3203012 h 3291989"/>
                <a:gd name="connsiteX64" fmla="*/ 1550342 w 1922293"/>
                <a:gd name="connsiteY64" fmla="*/ 3204227 h 3291989"/>
                <a:gd name="connsiteX65" fmla="*/ 1564991 w 1922293"/>
                <a:gd name="connsiteY65" fmla="*/ 3203907 h 3291989"/>
                <a:gd name="connsiteX66" fmla="*/ 1565246 w 1922293"/>
                <a:gd name="connsiteY66" fmla="*/ 3189515 h 3291989"/>
                <a:gd name="connsiteX67" fmla="*/ 1560001 w 1922293"/>
                <a:gd name="connsiteY67" fmla="*/ 2926677 h 3291989"/>
                <a:gd name="connsiteX68" fmla="*/ 1554500 w 1922293"/>
                <a:gd name="connsiteY68" fmla="*/ 2505394 h 3291989"/>
                <a:gd name="connsiteX69" fmla="*/ 1612326 w 1922293"/>
                <a:gd name="connsiteY69" fmla="*/ 2401512 h 3291989"/>
                <a:gd name="connsiteX70" fmla="*/ 1814524 w 1922293"/>
                <a:gd name="connsiteY70" fmla="*/ 2137011 h 3291989"/>
                <a:gd name="connsiteX71" fmla="*/ 1831475 w 1922293"/>
                <a:gd name="connsiteY71" fmla="*/ 2045411 h 3291989"/>
                <a:gd name="connsiteX72" fmla="*/ 1826677 w 1922293"/>
                <a:gd name="connsiteY72" fmla="*/ 699174 h 3291989"/>
                <a:gd name="connsiteX73" fmla="*/ 1773137 w 1922293"/>
                <a:gd name="connsiteY73" fmla="*/ 606551 h 3291989"/>
                <a:gd name="connsiteX74" fmla="*/ 1658509 w 1922293"/>
                <a:gd name="connsiteY74" fmla="*/ 598299 h 3291989"/>
                <a:gd name="connsiteX75" fmla="*/ 1639439 w 1922293"/>
                <a:gd name="connsiteY75" fmla="*/ 615218 h 3291989"/>
                <a:gd name="connsiteX76" fmla="*/ 1624278 w 1922293"/>
                <a:gd name="connsiteY76" fmla="*/ 634304 h 3291989"/>
                <a:gd name="connsiteX77" fmla="*/ 1625404 w 1922293"/>
                <a:gd name="connsiteY77" fmla="*/ 719761 h 3291989"/>
                <a:gd name="connsiteX78" fmla="*/ 1632988 w 1922293"/>
                <a:gd name="connsiteY78" fmla="*/ 1283762 h 3291989"/>
                <a:gd name="connsiteX79" fmla="*/ 1588787 w 1922293"/>
                <a:gd name="connsiteY79" fmla="*/ 1327899 h 3291989"/>
                <a:gd name="connsiteX80" fmla="*/ 1588211 w 1922293"/>
                <a:gd name="connsiteY80" fmla="*/ 1328027 h 3291989"/>
                <a:gd name="connsiteX81" fmla="*/ 1543435 w 1922293"/>
                <a:gd name="connsiteY81" fmla="*/ 1284978 h 3291989"/>
                <a:gd name="connsiteX82" fmla="*/ 1533648 w 1922293"/>
                <a:gd name="connsiteY82" fmla="*/ 547957 h 3291989"/>
                <a:gd name="connsiteX83" fmla="*/ 1533648 w 1922293"/>
                <a:gd name="connsiteY83" fmla="*/ 425717 h 3291989"/>
                <a:gd name="connsiteX84" fmla="*/ 1431686 w 1922293"/>
                <a:gd name="connsiteY84" fmla="*/ 280193 h 3291989"/>
                <a:gd name="connsiteX85" fmla="*/ 1268762 w 1922293"/>
                <a:gd name="connsiteY85" fmla="*/ 303285 h 3291989"/>
                <a:gd name="connsiteX86" fmla="*/ 1244392 w 1922293"/>
                <a:gd name="connsiteY86" fmla="*/ 323882 h 3291989"/>
                <a:gd name="connsiteX87" fmla="*/ 1215043 w 1922293"/>
                <a:gd name="connsiteY87" fmla="*/ 349289 h 3291989"/>
                <a:gd name="connsiteX88" fmla="*/ 1217505 w 1922293"/>
                <a:gd name="connsiteY88" fmla="*/ 488129 h 3291989"/>
                <a:gd name="connsiteX89" fmla="*/ 1225713 w 1922293"/>
                <a:gd name="connsiteY89" fmla="*/ 1268283 h 3291989"/>
                <a:gd name="connsiteX90" fmla="*/ 1191491 w 1922293"/>
                <a:gd name="connsiteY90" fmla="*/ 1312228 h 3291989"/>
                <a:gd name="connsiteX91" fmla="*/ 1136160 w 1922293"/>
                <a:gd name="connsiteY91" fmla="*/ 1269818 h 3291989"/>
                <a:gd name="connsiteX92" fmla="*/ 1121768 w 1922293"/>
                <a:gd name="connsiteY92" fmla="*/ 213989 h 3291989"/>
                <a:gd name="connsiteX93" fmla="*/ 981298 w 1922293"/>
                <a:gd name="connsiteY93" fmla="*/ 87399 h 3291989"/>
                <a:gd name="connsiteX94" fmla="*/ 985967 w 1922293"/>
                <a:gd name="connsiteY94" fmla="*/ 277 h 3291989"/>
                <a:gd name="connsiteX95" fmla="*/ 1210745 w 1922293"/>
                <a:gd name="connsiteY95" fmla="*/ 204074 h 3291989"/>
                <a:gd name="connsiteX96" fmla="*/ 1211672 w 1922293"/>
                <a:gd name="connsiteY96" fmla="*/ 218629 h 3291989"/>
                <a:gd name="connsiteX97" fmla="*/ 1212273 w 1922293"/>
                <a:gd name="connsiteY97" fmla="*/ 236061 h 3291989"/>
                <a:gd name="connsiteX98" fmla="*/ 1237489 w 1922293"/>
                <a:gd name="connsiteY98" fmla="*/ 216443 h 3291989"/>
                <a:gd name="connsiteX99" fmla="*/ 1376831 w 1922293"/>
                <a:gd name="connsiteY99" fmla="*/ 180104 h 3291989"/>
                <a:gd name="connsiteX100" fmla="*/ 1462773 w 1922293"/>
                <a:gd name="connsiteY100" fmla="*/ 198380 h 3291989"/>
                <a:gd name="connsiteX101" fmla="*/ 1623201 w 1922293"/>
                <a:gd name="connsiteY101" fmla="*/ 425653 h 3291989"/>
                <a:gd name="connsiteX102" fmla="*/ 1623201 w 1922293"/>
                <a:gd name="connsiteY102" fmla="*/ 520334 h 3291989"/>
                <a:gd name="connsiteX103" fmla="*/ 1655032 w 1922293"/>
                <a:gd name="connsiteY103" fmla="*/ 504219 h 3291989"/>
                <a:gd name="connsiteX104" fmla="*/ 1813628 w 1922293"/>
                <a:gd name="connsiteY104" fmla="*/ 529279 h 3291989"/>
                <a:gd name="connsiteX105" fmla="*/ 1913800 w 1922293"/>
                <a:gd name="connsiteY105" fmla="*/ 698471 h 3291989"/>
                <a:gd name="connsiteX106" fmla="*/ 1918533 w 1922293"/>
                <a:gd name="connsiteY106" fmla="*/ 2048226 h 3291989"/>
                <a:gd name="connsiteX107" fmla="*/ 1897552 w 1922293"/>
                <a:gd name="connsiteY107" fmla="*/ 2163110 h 3291989"/>
                <a:gd name="connsiteX108" fmla="*/ 1660365 w 1922293"/>
                <a:gd name="connsiteY108" fmla="*/ 2474050 h 3291989"/>
                <a:gd name="connsiteX109" fmla="*/ 1641558 w 1922293"/>
                <a:gd name="connsiteY109" fmla="*/ 2505650 h 3291989"/>
                <a:gd name="connsiteX110" fmla="*/ 1646995 w 1922293"/>
                <a:gd name="connsiteY110" fmla="*/ 2924374 h 3291989"/>
                <a:gd name="connsiteX111" fmla="*/ 1652241 w 1922293"/>
                <a:gd name="connsiteY111" fmla="*/ 3188875 h 3291989"/>
                <a:gd name="connsiteX112" fmla="*/ 1550406 w 1922293"/>
                <a:gd name="connsiteY112" fmla="*/ 3291221 h 3291989"/>
                <a:gd name="connsiteX113" fmla="*/ 1415501 w 1922293"/>
                <a:gd name="connsiteY113" fmla="*/ 3291989 h 3291989"/>
                <a:gd name="connsiteX114" fmla="*/ 1081532 w 1922293"/>
                <a:gd name="connsiteY114" fmla="*/ 3290326 h 3291989"/>
                <a:gd name="connsiteX115" fmla="*/ 611955 w 1922293"/>
                <a:gd name="connsiteY115" fmla="*/ 3289111 h 3291989"/>
                <a:gd name="connsiteX116" fmla="*/ 500333 w 1922293"/>
                <a:gd name="connsiteY116" fmla="*/ 3184525 h 3291989"/>
                <a:gd name="connsiteX117" fmla="*/ 489587 w 1922293"/>
                <a:gd name="connsiteY117" fmla="*/ 2529701 h 3291989"/>
                <a:gd name="connsiteX118" fmla="*/ 481975 w 1922293"/>
                <a:gd name="connsiteY118" fmla="*/ 2507249 h 3291989"/>
                <a:gd name="connsiteX119" fmla="*/ 362614 w 1922293"/>
                <a:gd name="connsiteY119" fmla="*/ 2390510 h 3291989"/>
                <a:gd name="connsiteX120" fmla="*/ 28837 w 1922293"/>
                <a:gd name="connsiteY120" fmla="*/ 1864770 h 3291989"/>
                <a:gd name="connsiteX121" fmla="*/ 1331 w 1922293"/>
                <a:gd name="connsiteY121" fmla="*/ 1750590 h 3291989"/>
                <a:gd name="connsiteX122" fmla="*/ 6256 w 1922293"/>
                <a:gd name="connsiteY122" fmla="*/ 1718671 h 3291989"/>
                <a:gd name="connsiteX123" fmla="*/ 37280 w 1922293"/>
                <a:gd name="connsiteY123" fmla="*/ 1547369 h 3291989"/>
                <a:gd name="connsiteX124" fmla="*/ 59221 w 1922293"/>
                <a:gd name="connsiteY124" fmla="*/ 1472592 h 3291989"/>
                <a:gd name="connsiteX125" fmla="*/ 81481 w 1922293"/>
                <a:gd name="connsiteY125" fmla="*/ 1396856 h 3291989"/>
                <a:gd name="connsiteX126" fmla="*/ 242434 w 1922293"/>
                <a:gd name="connsiteY126" fmla="*/ 1253561 h 3291989"/>
                <a:gd name="connsiteX127" fmla="*/ 318425 w 1922293"/>
                <a:gd name="connsiteY127" fmla="*/ 1246596 h 3291989"/>
                <a:gd name="connsiteX128" fmla="*/ 318425 w 1922293"/>
                <a:gd name="connsiteY128" fmla="*/ 358168 h 3291989"/>
                <a:gd name="connsiteX129" fmla="*/ 472584 w 1922293"/>
                <a:gd name="connsiteY129" fmla="*/ 138124 h 3291989"/>
                <a:gd name="connsiteX130" fmla="*/ 539252 w 1922293"/>
                <a:gd name="connsiteY130" fmla="*/ 122450 h 3291989"/>
                <a:gd name="connsiteX131" fmla="*/ 692827 w 1922293"/>
                <a:gd name="connsiteY131" fmla="*/ 160851 h 3291989"/>
                <a:gd name="connsiteX132" fmla="*/ 722809 w 1922293"/>
                <a:gd name="connsiteY132" fmla="*/ 184421 h 3291989"/>
                <a:gd name="connsiteX133" fmla="*/ 732399 w 1922293"/>
                <a:gd name="connsiteY133" fmla="*/ 148196 h 3291989"/>
                <a:gd name="connsiteX134" fmla="*/ 985967 w 1922293"/>
                <a:gd name="connsiteY134" fmla="*/ 277 h 3291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Lst>
              <a:rect l="l" t="t" r="r" b="b"/>
              <a:pathLst>
                <a:path w="1922293" h="3291989">
                  <a:moveTo>
                    <a:pt x="548226" y="209460"/>
                  </a:moveTo>
                  <a:cubicBezTo>
                    <a:pt x="533819" y="210234"/>
                    <a:pt x="519999" y="213157"/>
                    <a:pt x="507573" y="218402"/>
                  </a:cubicBezTo>
                  <a:cubicBezTo>
                    <a:pt x="443095" y="244372"/>
                    <a:pt x="408042" y="293882"/>
                    <a:pt x="408042" y="358104"/>
                  </a:cubicBezTo>
                  <a:lnTo>
                    <a:pt x="408042" y="1252908"/>
                  </a:lnTo>
                  <a:lnTo>
                    <a:pt x="434298" y="1255406"/>
                  </a:lnTo>
                  <a:cubicBezTo>
                    <a:pt x="476715" y="1259599"/>
                    <a:pt x="527142" y="1264941"/>
                    <a:pt x="581077" y="1270964"/>
                  </a:cubicBezTo>
                  <a:lnTo>
                    <a:pt x="723435" y="1287627"/>
                  </a:lnTo>
                  <a:lnTo>
                    <a:pt x="721274" y="1281268"/>
                  </a:lnTo>
                  <a:lnTo>
                    <a:pt x="721274" y="299963"/>
                  </a:lnTo>
                  <a:lnTo>
                    <a:pt x="695635" y="276483"/>
                  </a:lnTo>
                  <a:cubicBezTo>
                    <a:pt x="687000" y="269319"/>
                    <a:pt x="678748" y="262411"/>
                    <a:pt x="671839" y="255758"/>
                  </a:cubicBezTo>
                  <a:cubicBezTo>
                    <a:pt x="639936" y="224143"/>
                    <a:pt x="591445" y="207136"/>
                    <a:pt x="548226" y="209460"/>
                  </a:cubicBezTo>
                  <a:close/>
                  <a:moveTo>
                    <a:pt x="981298" y="87399"/>
                  </a:moveTo>
                  <a:cubicBezTo>
                    <a:pt x="898461" y="83241"/>
                    <a:pt x="822277" y="133071"/>
                    <a:pt x="810827" y="198125"/>
                  </a:cubicBezTo>
                  <a:lnTo>
                    <a:pt x="810827" y="1282740"/>
                  </a:lnTo>
                  <a:lnTo>
                    <a:pt x="807247" y="1297873"/>
                  </a:lnTo>
                  <a:lnTo>
                    <a:pt x="812657" y="1298547"/>
                  </a:lnTo>
                  <a:cubicBezTo>
                    <a:pt x="1111720" y="1336420"/>
                    <a:pt x="1121843" y="1347642"/>
                    <a:pt x="1134496" y="1361674"/>
                  </a:cubicBezTo>
                  <a:cubicBezTo>
                    <a:pt x="1142300" y="1370374"/>
                    <a:pt x="1146778" y="1382783"/>
                    <a:pt x="1146075" y="1394425"/>
                  </a:cubicBezTo>
                  <a:cubicBezTo>
                    <a:pt x="1143644" y="1474959"/>
                    <a:pt x="1124070" y="1674598"/>
                    <a:pt x="996201" y="1760889"/>
                  </a:cubicBezTo>
                  <a:cubicBezTo>
                    <a:pt x="978291" y="1773043"/>
                    <a:pt x="958605" y="1783469"/>
                    <a:pt x="937320" y="1792113"/>
                  </a:cubicBezTo>
                  <a:lnTo>
                    <a:pt x="893490" y="1805250"/>
                  </a:lnTo>
                  <a:lnTo>
                    <a:pt x="897773" y="1808312"/>
                  </a:lnTo>
                  <a:cubicBezTo>
                    <a:pt x="918083" y="1824839"/>
                    <a:pt x="934602" y="1842094"/>
                    <a:pt x="950849" y="1859077"/>
                  </a:cubicBezTo>
                  <a:cubicBezTo>
                    <a:pt x="957565" y="1866049"/>
                    <a:pt x="964410" y="1873213"/>
                    <a:pt x="971638" y="1880505"/>
                  </a:cubicBezTo>
                  <a:cubicBezTo>
                    <a:pt x="1110637" y="2019505"/>
                    <a:pt x="1123815" y="2247737"/>
                    <a:pt x="1001638" y="2400105"/>
                  </a:cubicBezTo>
                  <a:cubicBezTo>
                    <a:pt x="1001319" y="2400553"/>
                    <a:pt x="1000935" y="2401000"/>
                    <a:pt x="1000551" y="2401384"/>
                  </a:cubicBezTo>
                  <a:lnTo>
                    <a:pt x="999336" y="2403815"/>
                  </a:lnTo>
                  <a:cubicBezTo>
                    <a:pt x="997736" y="2406949"/>
                    <a:pt x="996201" y="2410019"/>
                    <a:pt x="994346" y="2412962"/>
                  </a:cubicBezTo>
                  <a:cubicBezTo>
                    <a:pt x="986350" y="2426395"/>
                    <a:pt x="972150" y="2433815"/>
                    <a:pt x="957565" y="2433815"/>
                  </a:cubicBezTo>
                  <a:cubicBezTo>
                    <a:pt x="950018" y="2433815"/>
                    <a:pt x="942342" y="2431832"/>
                    <a:pt x="935433" y="2427610"/>
                  </a:cubicBezTo>
                  <a:cubicBezTo>
                    <a:pt x="915092" y="2415393"/>
                    <a:pt x="908504" y="2388911"/>
                    <a:pt x="920785" y="2368569"/>
                  </a:cubicBezTo>
                  <a:lnTo>
                    <a:pt x="922448" y="2365371"/>
                  </a:lnTo>
                  <a:cubicBezTo>
                    <a:pt x="925071" y="2360126"/>
                    <a:pt x="928908" y="2352450"/>
                    <a:pt x="935625" y="2345030"/>
                  </a:cubicBezTo>
                  <a:cubicBezTo>
                    <a:pt x="1029656" y="2226372"/>
                    <a:pt x="1018910" y="2049441"/>
                    <a:pt x="910870" y="1941338"/>
                  </a:cubicBezTo>
                  <a:cubicBezTo>
                    <a:pt x="903131" y="1933598"/>
                    <a:pt x="895902" y="1925986"/>
                    <a:pt x="888738" y="1918629"/>
                  </a:cubicBezTo>
                  <a:cubicBezTo>
                    <a:pt x="858162" y="1886646"/>
                    <a:pt x="833790" y="1861252"/>
                    <a:pt x="785560" y="1839887"/>
                  </a:cubicBezTo>
                  <a:cubicBezTo>
                    <a:pt x="747308" y="1834961"/>
                    <a:pt x="502445" y="1817499"/>
                    <a:pt x="482103" y="1817051"/>
                  </a:cubicBezTo>
                  <a:lnTo>
                    <a:pt x="307795" y="1820569"/>
                  </a:lnTo>
                  <a:cubicBezTo>
                    <a:pt x="307539" y="1820569"/>
                    <a:pt x="307219" y="1820569"/>
                    <a:pt x="306899" y="1820569"/>
                  </a:cubicBezTo>
                  <a:cubicBezTo>
                    <a:pt x="283551" y="1820569"/>
                    <a:pt x="264361" y="1801827"/>
                    <a:pt x="263914" y="1778415"/>
                  </a:cubicBezTo>
                  <a:cubicBezTo>
                    <a:pt x="263466" y="1754684"/>
                    <a:pt x="282336" y="1735046"/>
                    <a:pt x="306067" y="1734534"/>
                  </a:cubicBezTo>
                  <a:lnTo>
                    <a:pt x="481592" y="1731016"/>
                  </a:lnTo>
                  <a:cubicBezTo>
                    <a:pt x="493873" y="1731016"/>
                    <a:pt x="595836" y="1738244"/>
                    <a:pt x="647968" y="1742082"/>
                  </a:cubicBezTo>
                  <a:cubicBezTo>
                    <a:pt x="702148" y="1746112"/>
                    <a:pt x="739360" y="1748879"/>
                    <a:pt x="765330" y="1751381"/>
                  </a:cubicBezTo>
                  <a:lnTo>
                    <a:pt x="791403" y="1754453"/>
                  </a:lnTo>
                  <a:lnTo>
                    <a:pt x="807500" y="1742691"/>
                  </a:lnTo>
                  <a:cubicBezTo>
                    <a:pt x="820309" y="1736022"/>
                    <a:pt x="834622" y="1730953"/>
                    <a:pt x="850613" y="1727370"/>
                  </a:cubicBezTo>
                  <a:cubicBezTo>
                    <a:pt x="888674" y="1719566"/>
                    <a:pt x="920976" y="1706581"/>
                    <a:pt x="947330" y="1688671"/>
                  </a:cubicBezTo>
                  <a:cubicBezTo>
                    <a:pt x="1017182" y="1641528"/>
                    <a:pt x="1049229" y="1525748"/>
                    <a:pt x="1057225" y="1422698"/>
                  </a:cubicBezTo>
                  <a:cubicBezTo>
                    <a:pt x="931723" y="1397176"/>
                    <a:pt x="420887" y="1337687"/>
                    <a:pt x="319692" y="1333145"/>
                  </a:cubicBezTo>
                  <a:cubicBezTo>
                    <a:pt x="257197" y="1329883"/>
                    <a:pt x="185939" y="1356237"/>
                    <a:pt x="164701" y="1422890"/>
                  </a:cubicBezTo>
                  <a:cubicBezTo>
                    <a:pt x="157217" y="1447197"/>
                    <a:pt x="150181" y="1471825"/>
                    <a:pt x="143145" y="1496452"/>
                  </a:cubicBezTo>
                  <a:cubicBezTo>
                    <a:pt x="135916" y="1521718"/>
                    <a:pt x="128688" y="1547049"/>
                    <a:pt x="120885" y="1572316"/>
                  </a:cubicBezTo>
                  <a:cubicBezTo>
                    <a:pt x="112825" y="1600077"/>
                    <a:pt x="101119" y="1676197"/>
                    <a:pt x="92547" y="1731848"/>
                  </a:cubicBezTo>
                  <a:lnTo>
                    <a:pt x="87814" y="1762424"/>
                  </a:lnTo>
                  <a:cubicBezTo>
                    <a:pt x="86343" y="1775089"/>
                    <a:pt x="87110" y="1796070"/>
                    <a:pt x="100415" y="1814684"/>
                  </a:cubicBezTo>
                  <a:cubicBezTo>
                    <a:pt x="172186" y="1919398"/>
                    <a:pt x="357752" y="2215562"/>
                    <a:pt x="437262" y="2345158"/>
                  </a:cubicBezTo>
                  <a:cubicBezTo>
                    <a:pt x="447305" y="2361853"/>
                    <a:pt x="509609" y="2421662"/>
                    <a:pt x="530078" y="2434327"/>
                  </a:cubicBezTo>
                  <a:cubicBezTo>
                    <a:pt x="557327" y="2451662"/>
                    <a:pt x="576837" y="2492153"/>
                    <a:pt x="576837" y="2530789"/>
                  </a:cubicBezTo>
                  <a:cubicBezTo>
                    <a:pt x="570696" y="2752304"/>
                    <a:pt x="578820" y="2983415"/>
                    <a:pt x="587455" y="3180432"/>
                  </a:cubicBezTo>
                  <a:cubicBezTo>
                    <a:pt x="587967" y="3190986"/>
                    <a:pt x="588799" y="3197063"/>
                    <a:pt x="589503" y="3200517"/>
                  </a:cubicBezTo>
                  <a:cubicBezTo>
                    <a:pt x="593148" y="3201093"/>
                    <a:pt x="599865" y="3201796"/>
                    <a:pt x="611699" y="3201796"/>
                  </a:cubicBezTo>
                  <a:cubicBezTo>
                    <a:pt x="766497" y="3200645"/>
                    <a:pt x="926990" y="3201860"/>
                    <a:pt x="1082236" y="3203012"/>
                  </a:cubicBezTo>
                  <a:cubicBezTo>
                    <a:pt x="1236714" y="3204163"/>
                    <a:pt x="1396439" y="3205378"/>
                    <a:pt x="1550342" y="3204227"/>
                  </a:cubicBezTo>
                  <a:cubicBezTo>
                    <a:pt x="1556675" y="3204227"/>
                    <a:pt x="1561472" y="3204099"/>
                    <a:pt x="1564991" y="3203907"/>
                  </a:cubicBezTo>
                  <a:cubicBezTo>
                    <a:pt x="1565183" y="3200389"/>
                    <a:pt x="1565246" y="3195719"/>
                    <a:pt x="1565246" y="3189515"/>
                  </a:cubicBezTo>
                  <a:cubicBezTo>
                    <a:pt x="1564351" y="3103160"/>
                    <a:pt x="1562176" y="3015142"/>
                    <a:pt x="1560001" y="2926677"/>
                  </a:cubicBezTo>
                  <a:cubicBezTo>
                    <a:pt x="1556611" y="2787998"/>
                    <a:pt x="1553093" y="2644585"/>
                    <a:pt x="1554500" y="2505394"/>
                  </a:cubicBezTo>
                  <a:cubicBezTo>
                    <a:pt x="1554500" y="2459786"/>
                    <a:pt x="1572347" y="2427611"/>
                    <a:pt x="1612326" y="2401512"/>
                  </a:cubicBezTo>
                  <a:cubicBezTo>
                    <a:pt x="1715695" y="2331853"/>
                    <a:pt x="1778254" y="2250104"/>
                    <a:pt x="1814524" y="2137011"/>
                  </a:cubicBezTo>
                  <a:cubicBezTo>
                    <a:pt x="1825270" y="2102405"/>
                    <a:pt x="1830515" y="2074068"/>
                    <a:pt x="1831475" y="2045411"/>
                  </a:cubicBezTo>
                  <a:cubicBezTo>
                    <a:pt x="1842029" y="1736134"/>
                    <a:pt x="1826869" y="709537"/>
                    <a:pt x="1826677" y="699174"/>
                  </a:cubicBezTo>
                  <a:cubicBezTo>
                    <a:pt x="1826677" y="655677"/>
                    <a:pt x="1808703" y="624717"/>
                    <a:pt x="1773137" y="606551"/>
                  </a:cubicBezTo>
                  <a:cubicBezTo>
                    <a:pt x="1735653" y="586337"/>
                    <a:pt x="1686207" y="576231"/>
                    <a:pt x="1658509" y="598299"/>
                  </a:cubicBezTo>
                  <a:cubicBezTo>
                    <a:pt x="1651761" y="603577"/>
                    <a:pt x="1646084" y="608198"/>
                    <a:pt x="1639439" y="615218"/>
                  </a:cubicBezTo>
                  <a:lnTo>
                    <a:pt x="1624278" y="634304"/>
                  </a:lnTo>
                  <a:lnTo>
                    <a:pt x="1625404" y="719761"/>
                  </a:lnTo>
                  <a:cubicBezTo>
                    <a:pt x="1627575" y="883608"/>
                    <a:pt x="1630869" y="1127725"/>
                    <a:pt x="1632988" y="1283762"/>
                  </a:cubicBezTo>
                  <a:cubicBezTo>
                    <a:pt x="1633307" y="1307814"/>
                    <a:pt x="1613542" y="1327579"/>
                    <a:pt x="1588787" y="1327899"/>
                  </a:cubicBezTo>
                  <a:cubicBezTo>
                    <a:pt x="1588595" y="1328027"/>
                    <a:pt x="1588403" y="1328027"/>
                    <a:pt x="1588211" y="1328027"/>
                  </a:cubicBezTo>
                  <a:cubicBezTo>
                    <a:pt x="1563776" y="1328027"/>
                    <a:pt x="1543754" y="1308901"/>
                    <a:pt x="1543435" y="1284978"/>
                  </a:cubicBezTo>
                  <a:cubicBezTo>
                    <a:pt x="1543050" y="1255361"/>
                    <a:pt x="1533648" y="558767"/>
                    <a:pt x="1533648" y="547957"/>
                  </a:cubicBezTo>
                  <a:lnTo>
                    <a:pt x="1533648" y="425717"/>
                  </a:lnTo>
                  <a:cubicBezTo>
                    <a:pt x="1533648" y="376399"/>
                    <a:pt x="1515929" y="311153"/>
                    <a:pt x="1431686" y="280193"/>
                  </a:cubicBezTo>
                  <a:cubicBezTo>
                    <a:pt x="1364265" y="256334"/>
                    <a:pt x="1312324" y="263626"/>
                    <a:pt x="1268762" y="303285"/>
                  </a:cubicBezTo>
                  <a:cubicBezTo>
                    <a:pt x="1262110" y="309746"/>
                    <a:pt x="1253923" y="316334"/>
                    <a:pt x="1244392" y="323882"/>
                  </a:cubicBezTo>
                  <a:lnTo>
                    <a:pt x="1215043" y="349289"/>
                  </a:lnTo>
                  <a:lnTo>
                    <a:pt x="1217505" y="488129"/>
                  </a:lnTo>
                  <a:cubicBezTo>
                    <a:pt x="1221665" y="746153"/>
                    <a:pt x="1225713" y="1109327"/>
                    <a:pt x="1225713" y="1268283"/>
                  </a:cubicBezTo>
                  <a:cubicBezTo>
                    <a:pt x="1225713" y="1289008"/>
                    <a:pt x="1211769" y="1307686"/>
                    <a:pt x="1191491" y="1312228"/>
                  </a:cubicBezTo>
                  <a:cubicBezTo>
                    <a:pt x="1162195" y="1318753"/>
                    <a:pt x="1136160" y="1297260"/>
                    <a:pt x="1136160" y="1269818"/>
                  </a:cubicBezTo>
                  <a:cubicBezTo>
                    <a:pt x="1136160" y="974805"/>
                    <a:pt x="1125094" y="249298"/>
                    <a:pt x="1121768" y="213989"/>
                  </a:cubicBezTo>
                  <a:cubicBezTo>
                    <a:pt x="1113132" y="139212"/>
                    <a:pt x="1043537" y="90917"/>
                    <a:pt x="981298" y="87399"/>
                  </a:cubicBezTo>
                  <a:close/>
                  <a:moveTo>
                    <a:pt x="985967" y="277"/>
                  </a:moveTo>
                  <a:cubicBezTo>
                    <a:pt x="1084412" y="5842"/>
                    <a:pt x="1196289" y="79083"/>
                    <a:pt x="1210745" y="204074"/>
                  </a:cubicBezTo>
                  <a:cubicBezTo>
                    <a:pt x="1211033" y="206121"/>
                    <a:pt x="1211343" y="211076"/>
                    <a:pt x="1211672" y="218629"/>
                  </a:cubicBezTo>
                  <a:lnTo>
                    <a:pt x="1212273" y="236061"/>
                  </a:lnTo>
                  <a:lnTo>
                    <a:pt x="1237489" y="216443"/>
                  </a:lnTo>
                  <a:cubicBezTo>
                    <a:pt x="1272165" y="193679"/>
                    <a:pt x="1318130" y="176564"/>
                    <a:pt x="1376831" y="180104"/>
                  </a:cubicBezTo>
                  <a:cubicBezTo>
                    <a:pt x="1402920" y="181677"/>
                    <a:pt x="1431525" y="187330"/>
                    <a:pt x="1462773" y="198380"/>
                  </a:cubicBezTo>
                  <a:cubicBezTo>
                    <a:pt x="1564863" y="235865"/>
                    <a:pt x="1623201" y="318637"/>
                    <a:pt x="1623201" y="425653"/>
                  </a:cubicBezTo>
                  <a:lnTo>
                    <a:pt x="1623201" y="520334"/>
                  </a:lnTo>
                  <a:lnTo>
                    <a:pt x="1655032" y="504219"/>
                  </a:lnTo>
                  <a:cubicBezTo>
                    <a:pt x="1708599" y="489472"/>
                    <a:pt x="1768579" y="505004"/>
                    <a:pt x="1813628" y="529279"/>
                  </a:cubicBezTo>
                  <a:cubicBezTo>
                    <a:pt x="1877019" y="561774"/>
                    <a:pt x="1913800" y="623566"/>
                    <a:pt x="1913800" y="698471"/>
                  </a:cubicBezTo>
                  <a:cubicBezTo>
                    <a:pt x="1913927" y="708193"/>
                    <a:pt x="1929151" y="1736901"/>
                    <a:pt x="1918533" y="2048226"/>
                  </a:cubicBezTo>
                  <a:cubicBezTo>
                    <a:pt x="1917317" y="2084431"/>
                    <a:pt x="1910665" y="2120956"/>
                    <a:pt x="1897552" y="2163110"/>
                  </a:cubicBezTo>
                  <a:cubicBezTo>
                    <a:pt x="1854758" y="2296544"/>
                    <a:pt x="1781645" y="2392301"/>
                    <a:pt x="1660365" y="2474050"/>
                  </a:cubicBezTo>
                  <a:cubicBezTo>
                    <a:pt x="1643221" y="2485180"/>
                    <a:pt x="1641558" y="2489978"/>
                    <a:pt x="1641558" y="2505650"/>
                  </a:cubicBezTo>
                  <a:cubicBezTo>
                    <a:pt x="1640087" y="2643753"/>
                    <a:pt x="1643605" y="2786398"/>
                    <a:pt x="1646995" y="2924374"/>
                  </a:cubicBezTo>
                  <a:cubicBezTo>
                    <a:pt x="1649171" y="3013223"/>
                    <a:pt x="1651345" y="3101625"/>
                    <a:pt x="1652241" y="3188875"/>
                  </a:cubicBezTo>
                  <a:cubicBezTo>
                    <a:pt x="1652241" y="3265507"/>
                    <a:pt x="1626526" y="3291221"/>
                    <a:pt x="1550406" y="3291221"/>
                  </a:cubicBezTo>
                  <a:cubicBezTo>
                    <a:pt x="1505950" y="3291861"/>
                    <a:pt x="1460853" y="3291989"/>
                    <a:pt x="1415501" y="3291989"/>
                  </a:cubicBezTo>
                  <a:cubicBezTo>
                    <a:pt x="1304135" y="3291989"/>
                    <a:pt x="1191491" y="3291158"/>
                    <a:pt x="1081532" y="3290326"/>
                  </a:cubicBezTo>
                  <a:cubicBezTo>
                    <a:pt x="926541" y="3289175"/>
                    <a:pt x="766370" y="3287959"/>
                    <a:pt x="611955" y="3289111"/>
                  </a:cubicBezTo>
                  <a:cubicBezTo>
                    <a:pt x="535003" y="3289111"/>
                    <a:pt x="503787" y="3259814"/>
                    <a:pt x="500333" y="3184525"/>
                  </a:cubicBezTo>
                  <a:cubicBezTo>
                    <a:pt x="491506" y="2985846"/>
                    <a:pt x="483446" y="2752752"/>
                    <a:pt x="489587" y="2529701"/>
                  </a:cubicBezTo>
                  <a:cubicBezTo>
                    <a:pt x="489587" y="2521194"/>
                    <a:pt x="484790" y="2510831"/>
                    <a:pt x="481975" y="2507249"/>
                  </a:cubicBezTo>
                  <a:cubicBezTo>
                    <a:pt x="452614" y="2487995"/>
                    <a:pt x="381420" y="2421790"/>
                    <a:pt x="362614" y="2390510"/>
                  </a:cubicBezTo>
                  <a:cubicBezTo>
                    <a:pt x="283743" y="2261938"/>
                    <a:pt x="99328" y="1967628"/>
                    <a:pt x="28837" y="1864770"/>
                  </a:cubicBezTo>
                  <a:cubicBezTo>
                    <a:pt x="5937" y="1832723"/>
                    <a:pt x="-3786" y="1793000"/>
                    <a:pt x="1331" y="1750590"/>
                  </a:cubicBezTo>
                  <a:lnTo>
                    <a:pt x="6256" y="1718671"/>
                  </a:lnTo>
                  <a:cubicBezTo>
                    <a:pt x="16172" y="1654257"/>
                    <a:pt x="27430" y="1581271"/>
                    <a:pt x="37280" y="1547369"/>
                  </a:cubicBezTo>
                  <a:cubicBezTo>
                    <a:pt x="45149" y="1521974"/>
                    <a:pt x="52185" y="1497283"/>
                    <a:pt x="59221" y="1472592"/>
                  </a:cubicBezTo>
                  <a:cubicBezTo>
                    <a:pt x="66449" y="1447325"/>
                    <a:pt x="73613" y="1422123"/>
                    <a:pt x="81481" y="1396856"/>
                  </a:cubicBezTo>
                  <a:cubicBezTo>
                    <a:pt x="104557" y="1324462"/>
                    <a:pt x="165449" y="1272505"/>
                    <a:pt x="242434" y="1253561"/>
                  </a:cubicBezTo>
                  <a:lnTo>
                    <a:pt x="318425" y="1246596"/>
                  </a:lnTo>
                  <a:lnTo>
                    <a:pt x="318425" y="358168"/>
                  </a:lnTo>
                  <a:cubicBezTo>
                    <a:pt x="318425" y="259276"/>
                    <a:pt x="376059" y="177015"/>
                    <a:pt x="472584" y="138124"/>
                  </a:cubicBezTo>
                  <a:cubicBezTo>
                    <a:pt x="493469" y="129296"/>
                    <a:pt x="516053" y="124147"/>
                    <a:pt x="539252" y="122450"/>
                  </a:cubicBezTo>
                  <a:cubicBezTo>
                    <a:pt x="591449" y="118631"/>
                    <a:pt x="646758" y="132290"/>
                    <a:pt x="692827" y="160851"/>
                  </a:cubicBezTo>
                  <a:lnTo>
                    <a:pt x="722809" y="184421"/>
                  </a:lnTo>
                  <a:lnTo>
                    <a:pt x="732399" y="148196"/>
                  </a:lnTo>
                  <a:cubicBezTo>
                    <a:pt x="767458" y="57800"/>
                    <a:pt x="870836" y="-4704"/>
                    <a:pt x="985967" y="277"/>
                  </a:cubicBezTo>
                  <a:close/>
                </a:path>
              </a:pathLst>
            </a:custGeom>
            <a:solidFill>
              <a:schemeClr val="accent4"/>
            </a:solidFill>
            <a:ln w="639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Arial"/>
                <a:cs typeface="+mn-cs"/>
              </a:endParaRPr>
            </a:p>
          </p:txBody>
        </p:sp>
      </p:grpSp>
      <p:sp>
        <p:nvSpPr>
          <p:cNvPr id="771" name="TextBox 770">
            <a:extLst>
              <a:ext uri="{FF2B5EF4-FFF2-40B4-BE49-F238E27FC236}">
                <a16:creationId xmlns:a16="http://schemas.microsoft.com/office/drawing/2014/main" id="{BE3C73A1-281E-4756-9D19-184B5547B75B}"/>
              </a:ext>
            </a:extLst>
          </p:cNvPr>
          <p:cNvSpPr txBox="1"/>
          <p:nvPr/>
        </p:nvSpPr>
        <p:spPr>
          <a:xfrm>
            <a:off x="8096142" y="1315995"/>
            <a:ext cx="2897165" cy="738664"/>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altLang="ko-KR" sz="1400" b="1" dirty="0">
                <a:solidFill>
                  <a:schemeClr val="accent1"/>
                </a:solidFill>
                <a:latin typeface="Arial"/>
                <a:cs typeface="Arial" pitchFamily="34" charset="0"/>
              </a:rPr>
              <a:t>Sites retaining level 4 scoring for 8 consecutive assessments will be assessed annually</a:t>
            </a:r>
            <a:endParaRPr kumimoji="0" lang="ko-KR" altLang="en-US" sz="1400" b="1" i="0" u="none" strike="noStrike" kern="1200" cap="none" spc="0" normalizeH="0" baseline="0" noProof="0" dirty="0">
              <a:ln>
                <a:noFill/>
              </a:ln>
              <a:solidFill>
                <a:schemeClr val="accent1"/>
              </a:solidFill>
              <a:effectLst/>
              <a:uLnTx/>
              <a:uFillTx/>
              <a:latin typeface="Arial"/>
              <a:cs typeface="Arial" pitchFamily="34" charset="0"/>
            </a:endParaRPr>
          </a:p>
        </p:txBody>
      </p:sp>
      <p:sp>
        <p:nvSpPr>
          <p:cNvPr id="772" name="TextBox 771">
            <a:extLst>
              <a:ext uri="{FF2B5EF4-FFF2-40B4-BE49-F238E27FC236}">
                <a16:creationId xmlns:a16="http://schemas.microsoft.com/office/drawing/2014/main" id="{53697E9F-8335-49E2-8A27-CC26A1FFD7E3}"/>
              </a:ext>
            </a:extLst>
          </p:cNvPr>
          <p:cNvSpPr txBox="1"/>
          <p:nvPr/>
        </p:nvSpPr>
        <p:spPr>
          <a:xfrm>
            <a:off x="123790" y="4346442"/>
            <a:ext cx="2425547" cy="738664"/>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altLang="ko-KR" sz="1400" b="1" dirty="0">
                <a:solidFill>
                  <a:srgbClr val="32B5D3"/>
                </a:solidFill>
                <a:latin typeface="Arial"/>
                <a:cs typeface="Arial" pitchFamily="34" charset="0"/>
              </a:rPr>
              <a:t>N</a:t>
            </a:r>
            <a:r>
              <a:rPr kumimoji="0" lang="en-US" altLang="ko-KR" sz="1400" b="1" i="0" u="none" strike="noStrike" kern="1200" cap="none" spc="0" normalizeH="0" baseline="0" noProof="0" dirty="0" err="1">
                <a:ln>
                  <a:noFill/>
                </a:ln>
                <a:solidFill>
                  <a:srgbClr val="32B5D3"/>
                </a:solidFill>
                <a:effectLst/>
                <a:uLnTx/>
                <a:uFillTx/>
                <a:latin typeface="Arial"/>
                <a:cs typeface="Arial" pitchFamily="34" charset="0"/>
              </a:rPr>
              <a:t>ew</a:t>
            </a:r>
            <a:r>
              <a:rPr kumimoji="0" lang="en-US" altLang="ko-KR" sz="1400" b="1" i="0" u="none" strike="noStrike" kern="1200" cap="none" spc="0" normalizeH="0" baseline="0" noProof="0" dirty="0">
                <a:ln>
                  <a:noFill/>
                </a:ln>
                <a:solidFill>
                  <a:srgbClr val="32B5D3"/>
                </a:solidFill>
                <a:effectLst/>
                <a:uLnTx/>
                <a:uFillTx/>
                <a:latin typeface="Arial"/>
                <a:cs typeface="Arial" pitchFamily="34" charset="0"/>
              </a:rPr>
              <a:t> sites are assessed quarterly until they obtain the criteria outlined in 1</a:t>
            </a:r>
            <a:endParaRPr kumimoji="0" lang="ko-KR" altLang="en-US" sz="1400" b="1" i="0" u="none" strike="noStrike" kern="1200" cap="none" spc="0" normalizeH="0" baseline="0" noProof="0" dirty="0">
              <a:ln>
                <a:noFill/>
              </a:ln>
              <a:solidFill>
                <a:srgbClr val="32B5D3"/>
              </a:solidFill>
              <a:effectLst/>
              <a:uLnTx/>
              <a:uFillTx/>
              <a:latin typeface="Arial"/>
              <a:cs typeface="Arial" pitchFamily="34" charset="0"/>
            </a:endParaRPr>
          </a:p>
        </p:txBody>
      </p:sp>
      <p:sp>
        <p:nvSpPr>
          <p:cNvPr id="773" name="TextBox 772">
            <a:extLst>
              <a:ext uri="{FF2B5EF4-FFF2-40B4-BE49-F238E27FC236}">
                <a16:creationId xmlns:a16="http://schemas.microsoft.com/office/drawing/2014/main" id="{F30550DA-9CE5-4E3D-B12A-C35946A20B25}"/>
              </a:ext>
            </a:extLst>
          </p:cNvPr>
          <p:cNvSpPr txBox="1"/>
          <p:nvPr/>
        </p:nvSpPr>
        <p:spPr>
          <a:xfrm>
            <a:off x="6311493" y="2183336"/>
            <a:ext cx="2858288" cy="738664"/>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altLang="ko-KR" sz="1400" b="1" dirty="0">
                <a:solidFill>
                  <a:schemeClr val="accent2">
                    <a:lumMod val="75000"/>
                  </a:schemeClr>
                </a:solidFill>
                <a:latin typeface="Arial"/>
                <a:cs typeface="Arial" pitchFamily="34" charset="0"/>
              </a:rPr>
              <a:t>S</a:t>
            </a:r>
            <a:r>
              <a:rPr kumimoji="0" lang="en-US" altLang="ko-KR" sz="1400" b="1" i="0" u="none" strike="noStrike" kern="1200" cap="none" spc="0" normalizeH="0" baseline="0" noProof="0" dirty="0" err="1">
                <a:ln>
                  <a:noFill/>
                </a:ln>
                <a:solidFill>
                  <a:schemeClr val="accent2">
                    <a:lumMod val="75000"/>
                  </a:schemeClr>
                </a:solidFill>
                <a:effectLst/>
                <a:uLnTx/>
                <a:uFillTx/>
                <a:latin typeface="Arial"/>
                <a:cs typeface="Arial" pitchFamily="34" charset="0"/>
              </a:rPr>
              <a:t>ites</a:t>
            </a:r>
            <a:r>
              <a:rPr kumimoji="0" lang="en-US" altLang="ko-KR" sz="1400" b="1" i="0" u="none" strike="noStrike" kern="1200" cap="none" spc="0" normalizeH="0" baseline="0" noProof="0" dirty="0">
                <a:ln>
                  <a:noFill/>
                </a:ln>
                <a:solidFill>
                  <a:schemeClr val="accent2">
                    <a:lumMod val="75000"/>
                  </a:schemeClr>
                </a:solidFill>
                <a:effectLst/>
                <a:uLnTx/>
                <a:uFillTx/>
                <a:latin typeface="Arial"/>
                <a:cs typeface="Arial" pitchFamily="34" charset="0"/>
              </a:rPr>
              <a:t> obtaining ≥91% for 3 consecutive assessments, will be assessed twice annually. </a:t>
            </a:r>
            <a:endParaRPr kumimoji="0" lang="ko-KR" altLang="en-US" sz="1400" b="1" i="0" u="none" strike="noStrike" kern="1200" cap="none" spc="0" normalizeH="0" baseline="0" noProof="0" dirty="0">
              <a:ln>
                <a:noFill/>
              </a:ln>
              <a:solidFill>
                <a:schemeClr val="accent2">
                  <a:lumMod val="75000"/>
                </a:schemeClr>
              </a:solidFill>
              <a:effectLst/>
              <a:uLnTx/>
              <a:uFillTx/>
              <a:latin typeface="Arial"/>
              <a:cs typeface="Arial" pitchFamily="34" charset="0"/>
            </a:endParaRPr>
          </a:p>
        </p:txBody>
      </p:sp>
      <p:sp>
        <p:nvSpPr>
          <p:cNvPr id="774" name="TextBox 773">
            <a:extLst>
              <a:ext uri="{FF2B5EF4-FFF2-40B4-BE49-F238E27FC236}">
                <a16:creationId xmlns:a16="http://schemas.microsoft.com/office/drawing/2014/main" id="{515ECF21-1584-44AE-B878-AF1AE217D2E0}"/>
              </a:ext>
            </a:extLst>
          </p:cNvPr>
          <p:cNvSpPr txBox="1"/>
          <p:nvPr/>
        </p:nvSpPr>
        <p:spPr>
          <a:xfrm>
            <a:off x="3929135" y="3041069"/>
            <a:ext cx="2425547" cy="738664"/>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altLang="ko-KR" sz="1400" b="1" dirty="0">
                <a:solidFill>
                  <a:schemeClr val="accent3">
                    <a:lumMod val="50000"/>
                  </a:schemeClr>
                </a:solidFill>
                <a:latin typeface="Arial"/>
                <a:cs typeface="Arial" pitchFamily="34" charset="0"/>
              </a:rPr>
              <a:t>S</a:t>
            </a:r>
            <a:r>
              <a:rPr kumimoji="0" lang="en-US" altLang="ko-KR" sz="1400" b="1" i="0" u="none" strike="noStrike" kern="1200" cap="none" spc="0" normalizeH="0" baseline="0" noProof="0" dirty="0" err="1">
                <a:ln>
                  <a:noFill/>
                </a:ln>
                <a:solidFill>
                  <a:schemeClr val="accent3">
                    <a:lumMod val="50000"/>
                  </a:schemeClr>
                </a:solidFill>
                <a:effectLst/>
                <a:uLnTx/>
                <a:uFillTx/>
                <a:latin typeface="Arial"/>
                <a:cs typeface="Arial" pitchFamily="34" charset="0"/>
              </a:rPr>
              <a:t>ites</a:t>
            </a:r>
            <a:r>
              <a:rPr kumimoji="0" lang="en-US" altLang="ko-KR" sz="1400" b="1" i="0" u="none" strike="noStrike" kern="1200" cap="none" spc="0" normalizeH="0" baseline="0" noProof="0" dirty="0">
                <a:ln>
                  <a:noFill/>
                </a:ln>
                <a:solidFill>
                  <a:schemeClr val="accent3">
                    <a:lumMod val="50000"/>
                  </a:schemeClr>
                </a:solidFill>
                <a:effectLst/>
                <a:uLnTx/>
                <a:uFillTx/>
                <a:latin typeface="Arial"/>
                <a:cs typeface="Arial" pitchFamily="34" charset="0"/>
              </a:rPr>
              <a:t> receiving less than 91% should be assessed quarterly </a:t>
            </a:r>
            <a:endParaRPr kumimoji="0" lang="ko-KR" altLang="en-US" sz="1400" b="1" i="0" u="none" strike="noStrike" kern="1200" cap="none" spc="0" normalizeH="0" baseline="0" noProof="0" dirty="0">
              <a:ln>
                <a:noFill/>
              </a:ln>
              <a:solidFill>
                <a:schemeClr val="accent3">
                  <a:lumMod val="50000"/>
                </a:schemeClr>
              </a:solidFill>
              <a:effectLst/>
              <a:uLnTx/>
              <a:uFillTx/>
              <a:latin typeface="Arial"/>
              <a:cs typeface="Arial" pitchFamily="34" charset="0"/>
            </a:endParaRPr>
          </a:p>
        </p:txBody>
      </p:sp>
      <p:sp>
        <p:nvSpPr>
          <p:cNvPr id="3" name="Title 1">
            <a:extLst>
              <a:ext uri="{FF2B5EF4-FFF2-40B4-BE49-F238E27FC236}">
                <a16:creationId xmlns:a16="http://schemas.microsoft.com/office/drawing/2014/main" id="{C231AF65-BE04-AC5D-89C3-76E0B7A30F8A}"/>
              </a:ext>
            </a:extLst>
          </p:cNvPr>
          <p:cNvSpPr txBox="1">
            <a:spLocks/>
          </p:cNvSpPr>
          <p:nvPr/>
        </p:nvSpPr>
        <p:spPr>
          <a:xfrm>
            <a:off x="3055" y="1"/>
            <a:ext cx="12191999" cy="959570"/>
          </a:xfrm>
          <a:prstGeom prst="rect">
            <a:avLst/>
          </a:prstGeom>
          <a:solidFill>
            <a:srgbClr val="4472C4">
              <a:lumMod val="40000"/>
              <a:lumOff val="60000"/>
            </a:srgb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TT" sz="4400" b="1" i="0" u="none" strike="noStrike" kern="1200" cap="none" spc="0" normalizeH="0" baseline="0" noProof="0" dirty="0">
                <a:ln>
                  <a:noFill/>
                </a:ln>
                <a:solidFill>
                  <a:sysClr val="windowText" lastClr="000000"/>
                </a:solidFill>
                <a:effectLst/>
                <a:uLnTx/>
                <a:uFillTx/>
                <a:latin typeface="Calibri" panose="020F0502020204030204" pitchFamily="34" charset="0"/>
                <a:ea typeface="Calibri" panose="020F0502020204030204" pitchFamily="34" charset="0"/>
                <a:cs typeface="Calibri" panose="020F0502020204030204" pitchFamily="34" charset="0"/>
              </a:rPr>
              <a:t>Objective 2: Frequency of assessments</a:t>
            </a:r>
            <a:endParaRPr kumimoji="0" lang="en-US" sz="4400" b="1" i="0" u="none" strike="noStrike" kern="1200" cap="none" spc="0" normalizeH="0" baseline="0" noProof="0" dirty="0">
              <a:ln>
                <a:noFill/>
              </a:ln>
              <a:solidFill>
                <a:sysClr val="windowText" lastClr="00000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9266395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073AC2-8ACD-A81A-03F2-BD143A6AC290}"/>
              </a:ext>
            </a:extLst>
          </p:cNvPr>
          <p:cNvSpPr>
            <a:spLocks noGrp="1"/>
          </p:cNvSpPr>
          <p:nvPr>
            <p:ph type="title"/>
          </p:nvPr>
        </p:nvSpPr>
        <p:spPr>
          <a:xfrm>
            <a:off x="-33338" y="7217"/>
            <a:ext cx="12225338" cy="1076608"/>
          </a:xfrm>
          <a:solidFill>
            <a:schemeClr val="accent1">
              <a:lumMod val="40000"/>
              <a:lumOff val="60000"/>
            </a:schemeClr>
          </a:solidFill>
        </p:spPr>
        <p:txBody>
          <a:bodyPr>
            <a:normAutofit/>
          </a:bodyPr>
          <a:lstStyle/>
          <a:p>
            <a:r>
              <a:rPr lang="en-US" sz="4000" b="1" dirty="0">
                <a:latin typeface="+mn-lt"/>
              </a:rPr>
              <a:t>RTCQI </a:t>
            </a:r>
            <a:r>
              <a:rPr lang="en-JM" sz="4000" b="1" dirty="0">
                <a:latin typeface="+mn-lt"/>
              </a:rPr>
              <a:t>sites by program areas + assessment frequency </a:t>
            </a:r>
          </a:p>
        </p:txBody>
      </p:sp>
      <p:sp>
        <p:nvSpPr>
          <p:cNvPr id="11" name="Text Placeholder 10">
            <a:extLst>
              <a:ext uri="{FF2B5EF4-FFF2-40B4-BE49-F238E27FC236}">
                <a16:creationId xmlns:a16="http://schemas.microsoft.com/office/drawing/2014/main" id="{76C5E151-6548-C8F4-FDDD-2B1D31C4E1E3}"/>
              </a:ext>
            </a:extLst>
          </p:cNvPr>
          <p:cNvSpPr>
            <a:spLocks noGrp="1"/>
          </p:cNvSpPr>
          <p:nvPr>
            <p:ph type="body" idx="1"/>
          </p:nvPr>
        </p:nvSpPr>
        <p:spPr>
          <a:xfrm>
            <a:off x="0" y="1797408"/>
            <a:ext cx="12158662" cy="334450"/>
          </a:xfrm>
        </p:spPr>
        <p:txBody>
          <a:bodyPr>
            <a:noAutofit/>
          </a:bodyPr>
          <a:lstStyle/>
          <a:p>
            <a:pPr algn="ctr"/>
            <a:r>
              <a:rPr lang="en-JM" b="0" dirty="0"/>
              <a:t>As of 2023, the </a:t>
            </a:r>
            <a:r>
              <a:rPr lang="en-JM" dirty="0"/>
              <a:t>26</a:t>
            </a:r>
            <a:r>
              <a:rPr lang="en-JM" b="0" dirty="0"/>
              <a:t> sites enrolled are distributed across </a:t>
            </a:r>
            <a:r>
              <a:rPr lang="en-JM" dirty="0"/>
              <a:t>4</a:t>
            </a:r>
            <a:r>
              <a:rPr lang="en-JM" b="0" dirty="0"/>
              <a:t> health regions &amp; </a:t>
            </a:r>
            <a:r>
              <a:rPr lang="en-JM" dirty="0"/>
              <a:t>3</a:t>
            </a:r>
            <a:r>
              <a:rPr lang="en-JM" b="0" dirty="0"/>
              <a:t> program areas. The four VCT/HTC sites are also classified as treatment sites and all are non-governmental organizations (mainly serving KP).</a:t>
            </a:r>
          </a:p>
        </p:txBody>
      </p:sp>
      <p:graphicFrame>
        <p:nvGraphicFramePr>
          <p:cNvPr id="9" name="Content Placeholder 16">
            <a:extLst>
              <a:ext uri="{FF2B5EF4-FFF2-40B4-BE49-F238E27FC236}">
                <a16:creationId xmlns:a16="http://schemas.microsoft.com/office/drawing/2014/main" id="{E6728494-6D45-D10A-9862-A9DA7AC06789}"/>
              </a:ext>
            </a:extLst>
          </p:cNvPr>
          <p:cNvGraphicFramePr>
            <a:graphicFrameLocks noGrp="1"/>
          </p:cNvGraphicFramePr>
          <p:nvPr>
            <p:ph sz="quarter" idx="4"/>
            <p:extLst>
              <p:ext uri="{D42A27DB-BD31-4B8C-83A1-F6EECF244321}">
                <p14:modId xmlns:p14="http://schemas.microsoft.com/office/powerpoint/2010/main" val="4285814316"/>
              </p:ext>
            </p:extLst>
          </p:nvPr>
        </p:nvGraphicFramePr>
        <p:xfrm>
          <a:off x="0" y="2497618"/>
          <a:ext cx="6203833" cy="426894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 name="Chart 2">
            <a:extLst>
              <a:ext uri="{FF2B5EF4-FFF2-40B4-BE49-F238E27FC236}">
                <a16:creationId xmlns:a16="http://schemas.microsoft.com/office/drawing/2014/main" id="{B414FFC4-9DF1-5BDA-D681-B502A2E9E007}"/>
              </a:ext>
            </a:extLst>
          </p:cNvPr>
          <p:cNvGraphicFramePr>
            <a:graphicFrameLocks/>
          </p:cNvGraphicFramePr>
          <p:nvPr>
            <p:extLst>
              <p:ext uri="{D42A27DB-BD31-4B8C-83A1-F6EECF244321}">
                <p14:modId xmlns:p14="http://schemas.microsoft.com/office/powerpoint/2010/main" val="535874760"/>
              </p:ext>
            </p:extLst>
          </p:nvPr>
        </p:nvGraphicFramePr>
        <p:xfrm>
          <a:off x="6343049" y="2497618"/>
          <a:ext cx="5815613" cy="4268942"/>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18122530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ALLPPT-108">
      <a:dk1>
        <a:sysClr val="windowText" lastClr="000000"/>
      </a:dk1>
      <a:lt1>
        <a:sysClr val="window" lastClr="FFFFFF"/>
      </a:lt1>
      <a:dk2>
        <a:srgbClr val="44546A"/>
      </a:dk2>
      <a:lt2>
        <a:srgbClr val="E7E6E6"/>
      </a:lt2>
      <a:accent1>
        <a:srgbClr val="E61358"/>
      </a:accent1>
      <a:accent2>
        <a:srgbClr val="ED7D1F"/>
      </a:accent2>
      <a:accent3>
        <a:srgbClr val="A0C82F"/>
      </a:accent3>
      <a:accent4>
        <a:srgbClr val="32B5D3"/>
      </a:accent4>
      <a:accent5>
        <a:srgbClr val="B44B97"/>
      </a:accent5>
      <a:accent6>
        <a:srgbClr val="435E71"/>
      </a:accent6>
      <a:hlink>
        <a:srgbClr val="FFFFFF"/>
      </a:hlink>
      <a:folHlink>
        <a:srgbClr val="954F72"/>
      </a:folHlink>
    </a:clrScheme>
    <a:fontScheme name="MAX-THEME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明朝"/>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2767</TotalTime>
  <Words>1867</Words>
  <Application>Microsoft Office PowerPoint</Application>
  <PresentationFormat>Widescreen</PresentationFormat>
  <Paragraphs>190</Paragraphs>
  <Slides>15</Slides>
  <Notes>5</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15</vt:i4>
      </vt:variant>
    </vt:vector>
  </HeadingPairs>
  <TitlesOfParts>
    <vt:vector size="23" baseType="lpstr">
      <vt:lpstr>Algerian</vt:lpstr>
      <vt:lpstr>Arial</vt:lpstr>
      <vt:lpstr>Calibri</vt:lpstr>
      <vt:lpstr>Calibri Light</vt:lpstr>
      <vt:lpstr>Century Gothic</vt:lpstr>
      <vt:lpstr>FZShuTi</vt:lpstr>
      <vt:lpstr>Office Theme</vt:lpstr>
      <vt:lpstr>1_Office Theme</vt:lpstr>
      <vt:lpstr>Use of site monitoring data for Continuous Quality Improvement (CQI) in Jamaica</vt:lpstr>
      <vt:lpstr>Program review – 2023</vt:lpstr>
      <vt:lpstr>Program review -2023 (cont’d)</vt:lpstr>
      <vt:lpstr>Baseline audits 2015 – Insights &amp; Improvement Opportunities </vt:lpstr>
      <vt:lpstr>Addressing Training gaps – 2015 - 2023</vt:lpstr>
      <vt:lpstr>Objective 1: Criteria for adding new sites </vt:lpstr>
      <vt:lpstr>Annual increase in sites by Region  2015 - 2022</vt:lpstr>
      <vt:lpstr>PowerPoint Presentation</vt:lpstr>
      <vt:lpstr>RTCQI sites by program areas + assessment frequency </vt:lpstr>
      <vt:lpstr>Objective 3: Stepwise approach to implementing QMS at the sites </vt:lpstr>
      <vt:lpstr>Overall site performance - April 2021 to June 2023</vt:lpstr>
      <vt:lpstr>Impact of RTCQI on HIV testing &amp; quality assurance</vt:lpstr>
      <vt:lpstr>Lessons Learnt in Jamaica</vt:lpstr>
      <vt:lpstr>Lessons Learnt in Jamaica </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Use of site monitoring data for CQI</dc:title>
  <dc:creator>Guevara, Giselle (CDC/GHC/DGHT)</dc:creator>
  <cp:lastModifiedBy>Guevara, Giselle (CDC/GHC/DGHT)</cp:lastModifiedBy>
  <cp:revision>53</cp:revision>
  <dcterms:created xsi:type="dcterms:W3CDTF">2024-08-13T19:36:29Z</dcterms:created>
  <dcterms:modified xsi:type="dcterms:W3CDTF">2024-08-28T23:06:06Z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8af03ff0-41c5-4c41-b55e-fabb8fae94be_Enabled">
    <vt:lpwstr>true</vt:lpwstr>
  </property>
  <property fmtid="{D5CDD505-2E9C-101B-9397-08002B2CF9AE}" pid="3" name="MSIP_Label_8af03ff0-41c5-4c41-b55e-fabb8fae94be_SetDate">
    <vt:lpwstr>2024-08-13T20:27:30Z</vt:lpwstr>
  </property>
  <property fmtid="{D5CDD505-2E9C-101B-9397-08002B2CF9AE}" pid="4" name="MSIP_Label_8af03ff0-41c5-4c41-b55e-fabb8fae94be_Method">
    <vt:lpwstr>Privileged</vt:lpwstr>
  </property>
  <property fmtid="{D5CDD505-2E9C-101B-9397-08002B2CF9AE}" pid="5" name="MSIP_Label_8af03ff0-41c5-4c41-b55e-fabb8fae94be_Name">
    <vt:lpwstr>8af03ff0-41c5-4c41-b55e-fabb8fae94be</vt:lpwstr>
  </property>
  <property fmtid="{D5CDD505-2E9C-101B-9397-08002B2CF9AE}" pid="6" name="MSIP_Label_8af03ff0-41c5-4c41-b55e-fabb8fae94be_SiteId">
    <vt:lpwstr>9ce70869-60db-44fd-abe8-d2767077fc8f</vt:lpwstr>
  </property>
  <property fmtid="{D5CDD505-2E9C-101B-9397-08002B2CF9AE}" pid="7" name="MSIP_Label_8af03ff0-41c5-4c41-b55e-fabb8fae94be_ActionId">
    <vt:lpwstr>42c768e4-eb0b-42ee-aaae-585fa5113a4a</vt:lpwstr>
  </property>
  <property fmtid="{D5CDD505-2E9C-101B-9397-08002B2CF9AE}" pid="8" name="MSIP_Label_8af03ff0-41c5-4c41-b55e-fabb8fae94be_ContentBits">
    <vt:lpwstr>0</vt:lpwstr>
  </property>
</Properties>
</file>